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3"/>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Montserrat"/>
      <p:regular r:id="rId20"/>
      <p:bold r:id="rId21"/>
      <p:italic r:id="rId22"/>
      <p:boldItalic r:id="rId23"/>
    </p:embeddedFont>
    <p:embeddedFont>
      <p:font typeface="Helvetica Neue"/>
      <p:regular r:id="rId24"/>
      <p:bold r:id="rId25"/>
      <p:italic r:id="rId26"/>
      <p:boldItalic r:id="rId27"/>
    </p:embeddedFont>
    <p:embeddedFont>
      <p:font typeface="Questrial"/>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HelveticaNeue-regular.fntdata"/><Relationship Id="rId23"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Questrial-regular.fntdata"/><Relationship Id="rId27" Type="http://schemas.openxmlformats.org/officeDocument/2006/relationships/font" Target="fonts/HelveticaNeue-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Welcome to women who code rva! </a:t>
            </a:r>
            <a:endParaRPr/>
          </a:p>
          <a:p>
            <a:pPr indent="0" lvl="0" marL="0">
              <a:spcBef>
                <a:spcPts val="0"/>
              </a:spcBef>
              <a:spcAft>
                <a:spcPts val="0"/>
              </a:spcAft>
              <a:buNone/>
            </a:pPr>
            <a:r>
              <a:rPr lang="en"/>
              <a:t>So excited to be here kicking off our first event of the women who code chapter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Shape 20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BE SURE TO UPDATE THE FUTURE EVENTS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Shape 20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Briana</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Shape 22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Briana and Michele</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Shape 12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1" i="0" lang="en" sz="1200" u="none" cap="none" strike="noStrike">
                <a:solidFill>
                  <a:srgbClr val="00B6AA"/>
                </a:solidFill>
                <a:latin typeface="Montserrat"/>
                <a:ea typeface="Montserrat"/>
                <a:cs typeface="Montserrat"/>
                <a:sym typeface="Montserrat"/>
              </a:rPr>
              <a:t>- introduce yourself, the orginization, what we do</a:t>
            </a:r>
            <a:r>
              <a:rPr b="1" lang="en" sz="1200">
                <a:solidFill>
                  <a:srgbClr val="00B6AA"/>
                </a:solidFill>
                <a:latin typeface="Montserrat"/>
                <a:ea typeface="Montserrat"/>
                <a:cs typeface="Montserrat"/>
                <a:sym typeface="Montserrat"/>
              </a:rPr>
              <a:t> in richmond, </a:t>
            </a:r>
            <a:endParaRPr/>
          </a:p>
          <a:p>
            <a:pPr indent="0" lvl="0" marL="0" marR="0" rtl="0" algn="l">
              <a:spcBef>
                <a:spcPts val="0"/>
              </a:spcBef>
              <a:spcAft>
                <a:spcPts val="0"/>
              </a:spcAft>
              <a:buClr>
                <a:schemeClr val="dk1"/>
              </a:buClr>
              <a:buFont typeface="Arial"/>
              <a:buNone/>
            </a:pPr>
            <a:r>
              <a:t/>
            </a:r>
            <a:endParaRPr b="1" i="0" sz="1200" u="none" cap="none" strike="noStrike">
              <a:solidFill>
                <a:srgbClr val="535353"/>
              </a:solidFill>
              <a:latin typeface="Montserrat"/>
              <a:ea typeface="Montserrat"/>
              <a:cs typeface="Montserrat"/>
              <a:sym typeface="Montserrat"/>
            </a:endParaRPr>
          </a:p>
          <a:p>
            <a:pPr indent="0" lvl="0" marL="0" marR="0" rtl="0" algn="l">
              <a:spcBef>
                <a:spcPts val="0"/>
              </a:spcBef>
              <a:spcAft>
                <a:spcPts val="0"/>
              </a:spcAft>
              <a:buClr>
                <a:schemeClr val="dk1"/>
              </a:buClr>
              <a:buFont typeface="Arial"/>
              <a:buNone/>
            </a:pPr>
            <a:r>
              <a:rPr b="1" lang="en" sz="1200">
                <a:solidFill>
                  <a:srgbClr val="535353"/>
                </a:solidFill>
                <a:latin typeface="Montserrat"/>
                <a:ea typeface="Montserrat"/>
                <a:cs typeface="Montserrat"/>
                <a:sym typeface="Montserrat"/>
              </a:rPr>
              <a:t>Inspire women to EXCEL and stay in techonology careers, by offering skill building and networking events like tonights! Connect you with the engineers in our area hear their stories, share information, and build a network </a:t>
            </a:r>
            <a:endParaRPr b="1" sz="1200">
              <a:solidFill>
                <a:srgbClr val="535353"/>
              </a:solidFill>
              <a:latin typeface="Montserrat"/>
              <a:ea typeface="Montserrat"/>
              <a:cs typeface="Montserrat"/>
              <a:sym typeface="Montserrat"/>
            </a:endParaRPr>
          </a:p>
          <a:p>
            <a:pPr indent="0" lvl="0" marL="0" marR="0" rtl="0" algn="l">
              <a:spcBef>
                <a:spcPts val="0"/>
              </a:spcBef>
              <a:spcAft>
                <a:spcPts val="0"/>
              </a:spcAft>
              <a:buClr>
                <a:schemeClr val="dk1"/>
              </a:buClr>
              <a:buFont typeface="Arial"/>
              <a:buNone/>
            </a:pPr>
            <a:r>
              <a:t/>
            </a:r>
            <a:endParaRPr b="1" sz="1200">
              <a:solidFill>
                <a:srgbClr val="535353"/>
              </a:solidFill>
              <a:latin typeface="Montserrat"/>
              <a:ea typeface="Montserrat"/>
              <a:cs typeface="Montserrat"/>
              <a:sym typeface="Montserrat"/>
            </a:endParaRPr>
          </a:p>
          <a:p>
            <a:pPr indent="0" lvl="0" marL="0" rtl="0">
              <a:spcBef>
                <a:spcPts val="0"/>
              </a:spcBef>
              <a:spcAft>
                <a:spcPts val="0"/>
              </a:spcAft>
              <a:buClr>
                <a:schemeClr val="dk1"/>
              </a:buClr>
              <a:buFont typeface="Arial"/>
              <a:buNone/>
            </a:pPr>
            <a:r>
              <a:rPr b="1" lang="en" sz="1200">
                <a:solidFill>
                  <a:srgbClr val="00B6AA"/>
                </a:solidFill>
                <a:latin typeface="Montserrat"/>
                <a:ea typeface="Montserrat"/>
                <a:cs typeface="Montserrat"/>
                <a:sym typeface="Montserrat"/>
              </a:rPr>
              <a:t>Women Who Code</a:t>
            </a:r>
            <a:r>
              <a:rPr lang="en" sz="1200">
                <a:solidFill>
                  <a:srgbClr val="535353"/>
                </a:solidFill>
                <a:latin typeface="Montserrat"/>
                <a:ea typeface="Montserrat"/>
                <a:cs typeface="Montserrat"/>
                <a:sym typeface="Montserrat"/>
              </a:rPr>
              <a:t> prepares this </a:t>
            </a:r>
            <a:r>
              <a:rPr b="1" lang="en" sz="1200">
                <a:solidFill>
                  <a:srgbClr val="535353"/>
                </a:solidFill>
                <a:latin typeface="Montserrat"/>
                <a:ea typeface="Montserrat"/>
                <a:cs typeface="Montserrat"/>
                <a:sym typeface="Montserrat"/>
              </a:rPr>
              <a:t>generation </a:t>
            </a:r>
            <a:r>
              <a:rPr lang="en" sz="1200">
                <a:solidFill>
                  <a:srgbClr val="535353"/>
                </a:solidFill>
                <a:latin typeface="Montserrat"/>
                <a:ea typeface="Montserrat"/>
                <a:cs typeface="Montserrat"/>
                <a:sym typeface="Montserrat"/>
              </a:rPr>
              <a:t>of women in tech to be tomorrow’s </a:t>
            </a:r>
            <a:r>
              <a:rPr b="1" lang="en" sz="1200">
                <a:solidFill>
                  <a:srgbClr val="535353"/>
                </a:solidFill>
                <a:latin typeface="Montserrat"/>
                <a:ea typeface="Montserrat"/>
                <a:cs typeface="Montserrat"/>
                <a:sym typeface="Montserrat"/>
              </a:rPr>
              <a:t>role models. </a:t>
            </a:r>
            <a:endParaRPr b="1" sz="1200">
              <a:solidFill>
                <a:srgbClr val="535353"/>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Wwcode is powered by 400+ volunteers and We couldnt bring this network together without an aweseome core team some of whom you will hear from tonight. </a:t>
            </a:r>
            <a:endParaRPr/>
          </a:p>
          <a:p>
            <a:pPr indent="0" lvl="0" marL="0">
              <a:spcBef>
                <a:spcPts val="0"/>
              </a:spcBef>
              <a:spcAft>
                <a:spcPts val="0"/>
              </a:spcAft>
              <a:buNone/>
            </a:pPr>
            <a:r>
              <a:t/>
            </a:r>
            <a:endParaRPr/>
          </a:p>
          <a:p>
            <a:pPr indent="0" lvl="0" marL="0" rtl="0">
              <a:spcBef>
                <a:spcPts val="0"/>
              </a:spcBef>
              <a:spcAft>
                <a:spcPts val="0"/>
              </a:spcAft>
              <a:buNone/>
            </a:pPr>
            <a:r>
              <a:rPr lang="en"/>
              <a:t>Request for those interested in hosting an event, presenting, helping iwth one idea or joinging our core team to connect with us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events are also not possible  without our event hosts and sponsors . </a:t>
            </a:r>
            <a:endParaRPr/>
          </a:p>
          <a:p>
            <a:pPr indent="0" lvl="0" marL="0">
              <a:spcBef>
                <a:spcPts val="0"/>
              </a:spcBef>
              <a:spcAft>
                <a:spcPts val="0"/>
              </a:spcAft>
              <a:buNone/>
            </a:pPr>
            <a:r>
              <a:t/>
            </a:r>
            <a:endParaRPr/>
          </a:p>
          <a:p>
            <a:pPr indent="0" lvl="0" marL="0">
              <a:spcBef>
                <a:spcPts val="0"/>
              </a:spcBef>
              <a:spcAft>
                <a:spcPts val="0"/>
              </a:spcAft>
              <a:buNone/>
            </a:pPr>
            <a:r>
              <a:rPr lang="en"/>
              <a:t>5 min opportunity for host or spsonsor to speak</a:t>
            </a:r>
            <a:endParaRPr/>
          </a:p>
          <a:p>
            <a:pPr indent="0" lvl="0" marL="0">
              <a:spcBef>
                <a:spcPts val="0"/>
              </a:spcBef>
              <a:spcAft>
                <a:spcPts val="0"/>
              </a:spcAft>
              <a:buNone/>
            </a:pPr>
            <a:r>
              <a:rPr lang="en"/>
              <a:t>Give floor to vcu </a:t>
            </a:r>
            <a:endParaRPr/>
          </a:p>
          <a:p>
            <a:pPr indent="0" lvl="0" marL="0">
              <a:spcBef>
                <a:spcPts val="0"/>
              </a:spcBef>
              <a:spcAft>
                <a:spcPts val="0"/>
              </a:spcAft>
              <a:buNone/>
            </a:pPr>
            <a:r>
              <a:rPr lang="en"/>
              <a:t>Give floor to capital 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make everyone aware</a:t>
            </a:r>
            <a:r>
              <a:rPr lang="en" sz="1100">
                <a:solidFill>
                  <a:schemeClr val="dk1"/>
                </a:solidFill>
              </a:rPr>
              <a:t> </a:t>
            </a:r>
            <a:r>
              <a:rPr b="0" i="0" lang="en" sz="1100" u="none" cap="none" strike="noStrike">
                <a:solidFill>
                  <a:schemeClr val="dk1"/>
                </a:solidFill>
                <a:latin typeface="Arial"/>
                <a:ea typeface="Arial"/>
                <a:cs typeface="Arial"/>
                <a:sym typeface="Arial"/>
              </a:rPr>
              <a:t>code of conduct that applies </a:t>
            </a:r>
            <a:r>
              <a:rPr b="1" i="0" lang="en" sz="1100" u="none" cap="none" strike="noStrike">
                <a:solidFill>
                  <a:schemeClr val="dk1"/>
                </a:solidFill>
              </a:rPr>
              <a:t>to all events</a:t>
            </a:r>
            <a:r>
              <a:rPr b="0" i="0" lang="en" sz="1100" u="none" cap="none" strike="noStrike">
                <a:solidFill>
                  <a:schemeClr val="dk1"/>
                </a:solidFill>
                <a:latin typeface="Arial"/>
                <a:ea typeface="Arial"/>
                <a:cs typeface="Arial"/>
                <a:sym typeface="Arial"/>
              </a:rPr>
              <a:t> Available online to read in its entirety </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-empowering experience for everyone.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-inclusive, events are safe and supportive space for all participants</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-not tolerate harassment from any members</a:t>
            </a:r>
            <a:endParaRPr/>
          </a:p>
          <a:p>
            <a:pPr indent="0" lvl="0" marL="0" marR="0" rtl="0" algn="l">
              <a:spcBef>
                <a:spcPts val="0"/>
              </a:spcBef>
              <a:spcAft>
                <a:spcPts val="0"/>
              </a:spcAft>
              <a:buClr>
                <a:schemeClr val="dk1"/>
              </a:buClr>
              <a:buFont typeface="Arial"/>
              <a:buNone/>
            </a:pPr>
            <a:r>
              <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Introduce topic speaker and activity… usualy about an hour to 1.5 hours of material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Shape 54"/>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5" name="Shape 55"/>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Shape 57"/>
          <p:cNvSpPr txBox="1"/>
          <p:nvPr>
            <p:ph type="title"/>
          </p:nvPr>
        </p:nvSpPr>
        <p:spPr>
          <a:xfrm>
            <a:off x="457200" y="34528"/>
            <a:ext cx="8229600" cy="857400"/>
          </a:xfrm>
          <a:prstGeom prst="rect">
            <a:avLst/>
          </a:prstGeom>
        </p:spPr>
        <p:txBody>
          <a:bodyPr anchorCtr="0" anchor="b" bIns="91425" lIns="91425" spcFirstLastPara="1" rIns="91425" wrap="square" tIns="91425"/>
          <a:lstStyle>
            <a:lvl1pPr lvl="0" rtl="0">
              <a:spcBef>
                <a:spcPts val="0"/>
              </a:spcBef>
              <a:spcAft>
                <a:spcPts val="0"/>
              </a:spcAft>
              <a:buClr>
                <a:srgbClr val="00B6AA"/>
              </a:buClr>
              <a:buSzPts val="3600"/>
              <a:buFont typeface="Montserrat"/>
              <a:buNone/>
              <a:defRPr>
                <a:solidFill>
                  <a:srgbClr val="00B6AA"/>
                </a:solidFill>
                <a:latin typeface="Montserrat"/>
                <a:ea typeface="Montserrat"/>
                <a:cs typeface="Montserrat"/>
                <a:sym typeface="Montserrat"/>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8" name="Shape 58"/>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 name="Shape 61"/>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2" name="Shape 62"/>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Shape 6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Shape 6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Shape 69"/>
          <p:cNvSpPr txBox="1"/>
          <p:nvPr>
            <p:ph type="title"/>
          </p:nvPr>
        </p:nvSpPr>
        <p:spPr>
          <a:xfrm>
            <a:off x="1945201" y="468083"/>
            <a:ext cx="6589200" cy="960600"/>
          </a:xfrm>
          <a:prstGeom prst="rect">
            <a:avLst/>
          </a:prstGeom>
          <a:noFill/>
          <a:ln>
            <a:noFill/>
          </a:ln>
        </p:spPr>
        <p:txBody>
          <a:bodyPr anchorCtr="0" anchor="t" bIns="91425" lIns="91425" spcFirstLastPara="1" rIns="91425" wrap="square" tIns="91425"/>
          <a:lstStyle>
            <a:lvl1pPr lvl="0" rtl="0" algn="l">
              <a:spcBef>
                <a:spcPts val="0"/>
              </a:spcBef>
              <a:spcAft>
                <a:spcPts val="0"/>
              </a:spcAft>
              <a:buClr>
                <a:srgbClr val="262626"/>
              </a:buClr>
              <a:buSzPts val="3600"/>
              <a:buFont typeface="Questrial"/>
              <a:buNone/>
              <a:defRPr sz="3600">
                <a:solidFill>
                  <a:srgbClr val="262626"/>
                </a:solidFill>
                <a:latin typeface="Questrial"/>
                <a:ea typeface="Questrial"/>
                <a:cs typeface="Questrial"/>
                <a:sym typeface="Questrial"/>
              </a:defRPr>
            </a:lvl1pPr>
            <a:lvl2pPr lvl="1" rtl="0">
              <a:spcBef>
                <a:spcPts val="0"/>
              </a:spcBef>
              <a:spcAft>
                <a:spcPts val="0"/>
              </a:spcAft>
              <a:buSzPts val="3600"/>
              <a:buNone/>
              <a:defRPr>
                <a:solidFill>
                  <a:schemeClr val="dk2"/>
                </a:solidFill>
              </a:defRPr>
            </a:lvl2pPr>
            <a:lvl3pPr lvl="2" rtl="0">
              <a:spcBef>
                <a:spcPts val="0"/>
              </a:spcBef>
              <a:spcAft>
                <a:spcPts val="0"/>
              </a:spcAft>
              <a:buSzPts val="3600"/>
              <a:buNone/>
              <a:defRPr>
                <a:solidFill>
                  <a:schemeClr val="dk2"/>
                </a:solidFill>
              </a:defRPr>
            </a:lvl3pPr>
            <a:lvl4pPr lvl="3" rtl="0">
              <a:spcBef>
                <a:spcPts val="0"/>
              </a:spcBef>
              <a:spcAft>
                <a:spcPts val="0"/>
              </a:spcAft>
              <a:buSzPts val="3600"/>
              <a:buNone/>
              <a:defRPr>
                <a:solidFill>
                  <a:schemeClr val="dk2"/>
                </a:solidFill>
              </a:defRPr>
            </a:lvl4pPr>
            <a:lvl5pPr lvl="4" rtl="0">
              <a:spcBef>
                <a:spcPts val="0"/>
              </a:spcBef>
              <a:spcAft>
                <a:spcPts val="0"/>
              </a:spcAft>
              <a:buSzPts val="3600"/>
              <a:buNone/>
              <a:defRPr>
                <a:solidFill>
                  <a:schemeClr val="dk2"/>
                </a:solidFill>
              </a:defRPr>
            </a:lvl5pPr>
            <a:lvl6pPr lvl="5" rtl="0">
              <a:spcBef>
                <a:spcPts val="0"/>
              </a:spcBef>
              <a:spcAft>
                <a:spcPts val="0"/>
              </a:spcAft>
              <a:buSzPts val="3600"/>
              <a:buNone/>
              <a:defRPr>
                <a:solidFill>
                  <a:schemeClr val="dk2"/>
                </a:solidFill>
              </a:defRPr>
            </a:lvl6pPr>
            <a:lvl7pPr lvl="6" rtl="0">
              <a:spcBef>
                <a:spcPts val="0"/>
              </a:spcBef>
              <a:spcAft>
                <a:spcPts val="0"/>
              </a:spcAft>
              <a:buSzPts val="3600"/>
              <a:buNone/>
              <a:defRPr>
                <a:solidFill>
                  <a:schemeClr val="dk2"/>
                </a:solidFill>
              </a:defRPr>
            </a:lvl7pPr>
            <a:lvl8pPr lvl="7" rtl="0">
              <a:spcBef>
                <a:spcPts val="0"/>
              </a:spcBef>
              <a:spcAft>
                <a:spcPts val="0"/>
              </a:spcAft>
              <a:buSzPts val="3600"/>
              <a:buNone/>
              <a:defRPr>
                <a:solidFill>
                  <a:schemeClr val="dk2"/>
                </a:solidFill>
              </a:defRPr>
            </a:lvl8pPr>
            <a:lvl9pPr lvl="8" rtl="0">
              <a:spcBef>
                <a:spcPts val="0"/>
              </a:spcBef>
              <a:spcAft>
                <a:spcPts val="0"/>
              </a:spcAft>
              <a:buSzPts val="3600"/>
              <a:buNone/>
              <a:defRPr>
                <a:solidFill>
                  <a:schemeClr val="dk2"/>
                </a:solidFill>
              </a:defRPr>
            </a:lvl9pPr>
          </a:lstStyle>
          <a:p/>
        </p:txBody>
      </p:sp>
      <p:sp>
        <p:nvSpPr>
          <p:cNvPr id="70" name="Shape 70"/>
          <p:cNvSpPr txBox="1"/>
          <p:nvPr>
            <p:ph idx="1" type="body"/>
          </p:nvPr>
        </p:nvSpPr>
        <p:spPr>
          <a:xfrm>
            <a:off x="1942415" y="1600200"/>
            <a:ext cx="6591900" cy="2833200"/>
          </a:xfrm>
          <a:prstGeom prst="rect">
            <a:avLst/>
          </a:prstGeom>
          <a:noFill/>
          <a:ln>
            <a:noFill/>
          </a:ln>
        </p:spPr>
        <p:txBody>
          <a:bodyPr anchorCtr="0" anchor="t" bIns="91425" lIns="91425" spcFirstLastPara="1" rIns="91425" wrap="square" tIns="91425"/>
          <a:lstStyle>
            <a:lvl1pPr indent="-419100" lvl="0" marL="457200" rtl="0" algn="l">
              <a:spcBef>
                <a:spcPts val="1000"/>
              </a:spcBef>
              <a:spcAft>
                <a:spcPts val="0"/>
              </a:spcAft>
              <a:buClr>
                <a:schemeClr val="accent1"/>
              </a:buClr>
              <a:buSzPts val="3000"/>
              <a:buFont typeface="Noto Symbol"/>
              <a:buChar char="●"/>
              <a:defRPr sz="1800">
                <a:solidFill>
                  <a:srgbClr val="3F3F3F"/>
                </a:solidFill>
                <a:latin typeface="Questrial"/>
                <a:ea typeface="Questrial"/>
                <a:cs typeface="Questrial"/>
                <a:sym typeface="Questrial"/>
              </a:defRPr>
            </a:lvl1pPr>
            <a:lvl2pPr indent="-381000" lvl="1" marL="914400" rtl="0" algn="l">
              <a:spcBef>
                <a:spcPts val="1000"/>
              </a:spcBef>
              <a:spcAft>
                <a:spcPts val="0"/>
              </a:spcAft>
              <a:buClr>
                <a:schemeClr val="accent1"/>
              </a:buClr>
              <a:buSzPts val="2400"/>
              <a:buFont typeface="Noto Symbol"/>
              <a:buChar char="●"/>
              <a:defRPr sz="1600">
                <a:solidFill>
                  <a:srgbClr val="3F3F3F"/>
                </a:solidFill>
                <a:latin typeface="Questrial"/>
                <a:ea typeface="Questrial"/>
                <a:cs typeface="Questrial"/>
                <a:sym typeface="Questrial"/>
              </a:defRPr>
            </a:lvl2pPr>
            <a:lvl3pPr indent="-381000" lvl="2" marL="1371600" rtl="0" algn="l">
              <a:spcBef>
                <a:spcPts val="1000"/>
              </a:spcBef>
              <a:spcAft>
                <a:spcPts val="0"/>
              </a:spcAft>
              <a:buClr>
                <a:schemeClr val="accent1"/>
              </a:buClr>
              <a:buSzPts val="2400"/>
              <a:buFont typeface="Noto Symbol"/>
              <a:buChar char="●"/>
              <a:defRPr sz="1400">
                <a:solidFill>
                  <a:srgbClr val="3F3F3F"/>
                </a:solidFill>
                <a:latin typeface="Questrial"/>
                <a:ea typeface="Questrial"/>
                <a:cs typeface="Questrial"/>
                <a:sym typeface="Questrial"/>
              </a:defRPr>
            </a:lvl3pPr>
            <a:lvl4pPr indent="-342900" lvl="3" marL="1828800" rtl="0" algn="l">
              <a:spcBef>
                <a:spcPts val="1000"/>
              </a:spcBef>
              <a:spcAft>
                <a:spcPts val="0"/>
              </a:spcAft>
              <a:buClr>
                <a:schemeClr val="accent1"/>
              </a:buClr>
              <a:buSzPts val="1800"/>
              <a:buFont typeface="Noto Symbol"/>
              <a:buChar char="●"/>
              <a:defRPr sz="1200">
                <a:solidFill>
                  <a:srgbClr val="3F3F3F"/>
                </a:solidFill>
                <a:latin typeface="Questrial"/>
                <a:ea typeface="Questrial"/>
                <a:cs typeface="Questrial"/>
                <a:sym typeface="Questrial"/>
              </a:defRPr>
            </a:lvl4pPr>
            <a:lvl5pPr indent="-342900" lvl="4" marL="2286000" rtl="0" algn="l">
              <a:spcBef>
                <a:spcPts val="1000"/>
              </a:spcBef>
              <a:spcAft>
                <a:spcPts val="0"/>
              </a:spcAft>
              <a:buClr>
                <a:schemeClr val="accent1"/>
              </a:buClr>
              <a:buSzPts val="1800"/>
              <a:buFont typeface="Noto Symbol"/>
              <a:buChar char="●"/>
              <a:defRPr sz="1200">
                <a:solidFill>
                  <a:srgbClr val="3F3F3F"/>
                </a:solidFill>
                <a:latin typeface="Questrial"/>
                <a:ea typeface="Questrial"/>
                <a:cs typeface="Questrial"/>
                <a:sym typeface="Questrial"/>
              </a:defRPr>
            </a:lvl5pPr>
            <a:lvl6pPr indent="-342900" lvl="5" marL="2743200" rtl="0" algn="l">
              <a:spcBef>
                <a:spcPts val="1000"/>
              </a:spcBef>
              <a:spcAft>
                <a:spcPts val="0"/>
              </a:spcAft>
              <a:buClr>
                <a:schemeClr val="accent1"/>
              </a:buClr>
              <a:buSzPts val="1800"/>
              <a:buFont typeface="Noto Symbol"/>
              <a:buChar char="●"/>
              <a:defRPr sz="1200">
                <a:solidFill>
                  <a:srgbClr val="3F3F3F"/>
                </a:solidFill>
                <a:latin typeface="Questrial"/>
                <a:ea typeface="Questrial"/>
                <a:cs typeface="Questrial"/>
                <a:sym typeface="Questrial"/>
              </a:defRPr>
            </a:lvl6pPr>
            <a:lvl7pPr indent="-342900" lvl="6" marL="3200400" rtl="0" algn="l">
              <a:spcBef>
                <a:spcPts val="1000"/>
              </a:spcBef>
              <a:spcAft>
                <a:spcPts val="0"/>
              </a:spcAft>
              <a:buClr>
                <a:schemeClr val="accent1"/>
              </a:buClr>
              <a:buSzPts val="1800"/>
              <a:buFont typeface="Noto Symbol"/>
              <a:buChar char="●"/>
              <a:defRPr sz="1200">
                <a:solidFill>
                  <a:srgbClr val="3F3F3F"/>
                </a:solidFill>
                <a:latin typeface="Questrial"/>
                <a:ea typeface="Questrial"/>
                <a:cs typeface="Questrial"/>
                <a:sym typeface="Questrial"/>
              </a:defRPr>
            </a:lvl7pPr>
            <a:lvl8pPr indent="-342900" lvl="7" marL="3657600" rtl="0" algn="l">
              <a:spcBef>
                <a:spcPts val="1000"/>
              </a:spcBef>
              <a:spcAft>
                <a:spcPts val="0"/>
              </a:spcAft>
              <a:buClr>
                <a:schemeClr val="accent1"/>
              </a:buClr>
              <a:buSzPts val="1800"/>
              <a:buFont typeface="Noto Symbol"/>
              <a:buChar char="●"/>
              <a:defRPr sz="1200">
                <a:solidFill>
                  <a:srgbClr val="3F3F3F"/>
                </a:solidFill>
                <a:latin typeface="Questrial"/>
                <a:ea typeface="Questrial"/>
                <a:cs typeface="Questrial"/>
                <a:sym typeface="Questrial"/>
              </a:defRPr>
            </a:lvl8pPr>
            <a:lvl9pPr indent="-342900" lvl="8" marL="4114800" rtl="0" algn="l">
              <a:spcBef>
                <a:spcPts val="1000"/>
              </a:spcBef>
              <a:spcAft>
                <a:spcPts val="0"/>
              </a:spcAft>
              <a:buClr>
                <a:schemeClr val="accent1"/>
              </a:buClr>
              <a:buSzPts val="1800"/>
              <a:buFont typeface="Noto Symbol"/>
              <a:buChar char="●"/>
              <a:defRPr sz="1200">
                <a:solidFill>
                  <a:srgbClr val="3F3F3F"/>
                </a:solidFill>
                <a:latin typeface="Questrial"/>
                <a:ea typeface="Questrial"/>
                <a:cs typeface="Questrial"/>
                <a:sym typeface="Questrial"/>
              </a:defRPr>
            </a:lvl9pPr>
          </a:lstStyle>
          <a:p/>
        </p:txBody>
      </p:sp>
      <p:sp>
        <p:nvSpPr>
          <p:cNvPr id="71" name="Shape 71"/>
          <p:cNvSpPr txBox="1"/>
          <p:nvPr>
            <p:ph idx="10" type="dt"/>
          </p:nvPr>
        </p:nvSpPr>
        <p:spPr>
          <a:xfrm>
            <a:off x="7772400" y="4601317"/>
            <a:ext cx="766500" cy="277500"/>
          </a:xfrm>
          <a:prstGeom prst="rect">
            <a:avLst/>
          </a:prstGeom>
          <a:noFill/>
          <a:ln>
            <a:noFill/>
          </a:ln>
        </p:spPr>
        <p:txBody>
          <a:bodyPr anchorCtr="0" anchor="ctr" bIns="91425" lIns="91425" spcFirstLastPara="1" rIns="91425" wrap="square" tIns="91425"/>
          <a:lstStyle>
            <a:lvl1pPr indent="-88900" lvl="0" marL="0" marR="0" rtl="0" algn="r">
              <a:spcBef>
                <a:spcPts val="0"/>
              </a:spcBef>
              <a:spcAft>
                <a:spcPts val="0"/>
              </a:spcAft>
              <a:buSzPts val="1400"/>
              <a:buChar char="●"/>
              <a:defRPr b="0" i="0" sz="900" u="none" cap="none" strike="noStrike">
                <a:solidFill>
                  <a:srgbClr val="888888"/>
                </a:solidFill>
                <a:latin typeface="Questrial"/>
                <a:ea typeface="Questrial"/>
                <a:cs typeface="Questrial"/>
                <a:sym typeface="Questrial"/>
              </a:defRPr>
            </a:lvl1pPr>
            <a:lvl2pPr indent="-88900" lvl="1" marL="4572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2pPr>
            <a:lvl3pPr indent="-88900" lvl="2" marL="9144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3pPr>
            <a:lvl4pPr indent="-88900" lvl="3" marL="13716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4pPr>
            <a:lvl5pPr indent="-88900" lvl="4" marL="18288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5pPr>
            <a:lvl6pPr indent="-88900" lvl="5" marL="22860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6pPr>
            <a:lvl7pPr indent="-88900" lvl="6" marL="27432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7pPr>
            <a:lvl8pPr indent="-88900" lvl="7" marL="32004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8pPr>
            <a:lvl9pPr indent="-88900" lvl="8" marL="36576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9pPr>
          </a:lstStyle>
          <a:p/>
        </p:txBody>
      </p:sp>
      <p:sp>
        <p:nvSpPr>
          <p:cNvPr id="72" name="Shape 72"/>
          <p:cNvSpPr txBox="1"/>
          <p:nvPr>
            <p:ph idx="11" type="ftr"/>
          </p:nvPr>
        </p:nvSpPr>
        <p:spPr>
          <a:xfrm>
            <a:off x="1942415" y="4601857"/>
            <a:ext cx="57165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900" u="none" cap="none" strike="noStrike">
                <a:solidFill>
                  <a:srgbClr val="888888"/>
                </a:solidFill>
                <a:latin typeface="Questrial"/>
                <a:ea typeface="Questrial"/>
                <a:cs typeface="Questrial"/>
                <a:sym typeface="Questrial"/>
              </a:defRPr>
            </a:lvl1pPr>
            <a:lvl2pPr indent="-88900" lvl="1" marL="4572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2pPr>
            <a:lvl3pPr indent="-88900" lvl="2" marL="9144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3pPr>
            <a:lvl4pPr indent="-88900" lvl="3" marL="13716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4pPr>
            <a:lvl5pPr indent="-88900" lvl="4" marL="18288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5pPr>
            <a:lvl6pPr indent="-88900" lvl="5" marL="22860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6pPr>
            <a:lvl7pPr indent="-88900" lvl="6" marL="27432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7pPr>
            <a:lvl8pPr indent="-88900" lvl="7" marL="32004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8pPr>
            <a:lvl9pPr indent="-88900" lvl="8" marL="3657600" marR="0" rtl="0" algn="l">
              <a:spcBef>
                <a:spcPts val="0"/>
              </a:spcBef>
              <a:spcAft>
                <a:spcPts val="0"/>
              </a:spcAft>
              <a:buSzPts val="1400"/>
              <a:buChar char="■"/>
              <a:defRPr b="0" i="0" sz="1800" u="none" cap="none" strike="noStrike">
                <a:solidFill>
                  <a:schemeClr val="dk1"/>
                </a:solidFill>
                <a:latin typeface="Questrial"/>
                <a:ea typeface="Questrial"/>
                <a:cs typeface="Questrial"/>
                <a:sym typeface="Questrial"/>
              </a:defRPr>
            </a:lvl9pPr>
          </a:lstStyle>
          <a:p/>
        </p:txBody>
      </p:sp>
      <p:sp>
        <p:nvSpPr>
          <p:cNvPr id="73" name="Shape 73"/>
          <p:cNvSpPr/>
          <p:nvPr/>
        </p:nvSpPr>
        <p:spPr>
          <a:xfrm flipH="1" rot="10800000">
            <a:off x="58" y="533399"/>
            <a:ext cx="1358400" cy="381000"/>
          </a:xfrm>
          <a:custGeom>
            <a:pathLst>
              <a:path extrusionOk="0" h="120000" w="12000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idx="12" type="sldNum"/>
          </p:nvPr>
        </p:nvSpPr>
        <p:spPr>
          <a:xfrm>
            <a:off x="511228" y="590837"/>
            <a:ext cx="585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Questrial"/>
                <a:ea typeface="Questrial"/>
                <a:cs typeface="Questrial"/>
                <a:sym typeface="Questrial"/>
              </a:defRPr>
            </a:lvl1pPr>
            <a:lvl2pPr indent="0" lvl="1" marL="0" marR="0" rtl="0" algn="r">
              <a:spcBef>
                <a:spcPts val="0"/>
              </a:spcBef>
              <a:buNone/>
              <a:defRPr b="0" i="0" sz="2000" u="none" cap="none" strike="noStrike">
                <a:solidFill>
                  <a:srgbClr val="FEFFFF"/>
                </a:solidFill>
                <a:latin typeface="Questrial"/>
                <a:ea typeface="Questrial"/>
                <a:cs typeface="Questrial"/>
                <a:sym typeface="Questrial"/>
              </a:defRPr>
            </a:lvl2pPr>
            <a:lvl3pPr indent="0" lvl="2" marL="0" marR="0" rtl="0" algn="r">
              <a:spcBef>
                <a:spcPts val="0"/>
              </a:spcBef>
              <a:buNone/>
              <a:defRPr b="0" i="0" sz="2000" u="none" cap="none" strike="noStrike">
                <a:solidFill>
                  <a:srgbClr val="FEFFFF"/>
                </a:solidFill>
                <a:latin typeface="Questrial"/>
                <a:ea typeface="Questrial"/>
                <a:cs typeface="Questrial"/>
                <a:sym typeface="Questrial"/>
              </a:defRPr>
            </a:lvl3pPr>
            <a:lvl4pPr indent="0" lvl="3" marL="0" marR="0" rtl="0" algn="r">
              <a:spcBef>
                <a:spcPts val="0"/>
              </a:spcBef>
              <a:buNone/>
              <a:defRPr b="0" i="0" sz="2000" u="none" cap="none" strike="noStrike">
                <a:solidFill>
                  <a:srgbClr val="FEFFFF"/>
                </a:solidFill>
                <a:latin typeface="Questrial"/>
                <a:ea typeface="Questrial"/>
                <a:cs typeface="Questrial"/>
                <a:sym typeface="Questrial"/>
              </a:defRPr>
            </a:lvl4pPr>
            <a:lvl5pPr indent="0" lvl="4" marL="0" marR="0" rtl="0" algn="r">
              <a:spcBef>
                <a:spcPts val="0"/>
              </a:spcBef>
              <a:buNone/>
              <a:defRPr b="0" i="0" sz="2000" u="none" cap="none" strike="noStrike">
                <a:solidFill>
                  <a:srgbClr val="FEFFFF"/>
                </a:solidFill>
                <a:latin typeface="Questrial"/>
                <a:ea typeface="Questrial"/>
                <a:cs typeface="Questrial"/>
                <a:sym typeface="Questrial"/>
              </a:defRPr>
            </a:lvl5pPr>
            <a:lvl6pPr indent="0" lvl="5" marL="0" marR="0" rtl="0" algn="r">
              <a:spcBef>
                <a:spcPts val="0"/>
              </a:spcBef>
              <a:buNone/>
              <a:defRPr b="0" i="0" sz="2000" u="none" cap="none" strike="noStrike">
                <a:solidFill>
                  <a:srgbClr val="FEFFFF"/>
                </a:solidFill>
                <a:latin typeface="Questrial"/>
                <a:ea typeface="Questrial"/>
                <a:cs typeface="Questrial"/>
                <a:sym typeface="Questrial"/>
              </a:defRPr>
            </a:lvl6pPr>
            <a:lvl7pPr indent="0" lvl="6" marL="0" marR="0" rtl="0" algn="r">
              <a:spcBef>
                <a:spcPts val="0"/>
              </a:spcBef>
              <a:buNone/>
              <a:defRPr b="0" i="0" sz="2000" u="none" cap="none" strike="noStrike">
                <a:solidFill>
                  <a:srgbClr val="FEFFFF"/>
                </a:solidFill>
                <a:latin typeface="Questrial"/>
                <a:ea typeface="Questrial"/>
                <a:cs typeface="Questrial"/>
                <a:sym typeface="Questrial"/>
              </a:defRPr>
            </a:lvl7pPr>
            <a:lvl8pPr indent="0" lvl="7" marL="0" marR="0" rtl="0" algn="r">
              <a:spcBef>
                <a:spcPts val="0"/>
              </a:spcBef>
              <a:buNone/>
              <a:defRPr b="0" i="0" sz="2000" u="none" cap="none" strike="noStrike">
                <a:solidFill>
                  <a:srgbClr val="FEFFFF"/>
                </a:solidFill>
                <a:latin typeface="Questrial"/>
                <a:ea typeface="Questrial"/>
                <a:cs typeface="Questrial"/>
                <a:sym typeface="Questrial"/>
              </a:defRPr>
            </a:lvl8pPr>
            <a:lvl9pPr indent="0" lvl="8" marL="0" marR="0" rtl="0" algn="r">
              <a:spcBef>
                <a:spcPts val="0"/>
              </a:spcBef>
              <a:buNone/>
              <a:defRPr b="0" i="0" sz="2000" u="none" cap="none" strike="noStrike">
                <a:solidFill>
                  <a:srgbClr val="FEFFFF"/>
                </a:solidFill>
                <a:latin typeface="Questrial"/>
                <a:ea typeface="Questrial"/>
                <a:cs typeface="Questrial"/>
                <a:sym typeface="Quest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Presenter Name" showMasterSp="0">
  <p:cSld name="Title Slide with Presenter Name">
    <p:spTree>
      <p:nvGrpSpPr>
        <p:cNvPr id="75" name="Shape 75"/>
        <p:cNvGrpSpPr/>
        <p:nvPr/>
      </p:nvGrpSpPr>
      <p:grpSpPr>
        <a:xfrm>
          <a:off x="0" y="0"/>
          <a:ext cx="0" cy="0"/>
          <a:chOff x="0" y="0"/>
          <a:chExt cx="0" cy="0"/>
        </a:xfrm>
      </p:grpSpPr>
      <p:sp>
        <p:nvSpPr>
          <p:cNvPr id="76" name="Shape 76"/>
          <p:cNvSpPr txBox="1"/>
          <p:nvPr>
            <p:ph type="ctrTitle"/>
          </p:nvPr>
        </p:nvSpPr>
        <p:spPr>
          <a:xfrm>
            <a:off x="457200" y="320040"/>
            <a:ext cx="6858000" cy="8229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262626"/>
              </a:buClr>
              <a:buSzPts val="3600"/>
              <a:buFont typeface="Questrial"/>
              <a:buNone/>
              <a:defRPr b="0" i="0" sz="3600" u="none" cap="none" strike="noStrike">
                <a:solidFill>
                  <a:srgbClr val="262626"/>
                </a:solidFill>
                <a:latin typeface="Questrial"/>
                <a:ea typeface="Questrial"/>
                <a:cs typeface="Questrial"/>
                <a:sym typeface="Questrial"/>
              </a:defRPr>
            </a:lvl1pPr>
            <a:lvl2pPr indent="0" lvl="1" marL="0" marR="0" rtl="0" algn="l">
              <a:spcBef>
                <a:spcPts val="0"/>
              </a:spcBef>
              <a:spcAft>
                <a:spcPts val="0"/>
              </a:spcAft>
              <a:buSzPts val="3600"/>
              <a:buNone/>
              <a:defRPr b="0" i="0" sz="1800" u="none" cap="none" strike="noStrike">
                <a:solidFill>
                  <a:schemeClr val="dk2"/>
                </a:solidFill>
              </a:defRPr>
            </a:lvl2pPr>
            <a:lvl3pPr indent="0" lvl="2" marL="0" marR="0" rtl="0" algn="l">
              <a:spcBef>
                <a:spcPts val="0"/>
              </a:spcBef>
              <a:spcAft>
                <a:spcPts val="0"/>
              </a:spcAft>
              <a:buSzPts val="3600"/>
              <a:buNone/>
              <a:defRPr b="0" i="0" sz="1800" u="none" cap="none" strike="noStrike">
                <a:solidFill>
                  <a:schemeClr val="dk2"/>
                </a:solidFill>
              </a:defRPr>
            </a:lvl3pPr>
            <a:lvl4pPr indent="0" lvl="3" marL="0" marR="0" rtl="0" algn="l">
              <a:spcBef>
                <a:spcPts val="0"/>
              </a:spcBef>
              <a:spcAft>
                <a:spcPts val="0"/>
              </a:spcAft>
              <a:buSzPts val="3600"/>
              <a:buNone/>
              <a:defRPr b="0" i="0" sz="1800" u="none" cap="none" strike="noStrike">
                <a:solidFill>
                  <a:schemeClr val="dk2"/>
                </a:solidFill>
              </a:defRPr>
            </a:lvl4pPr>
            <a:lvl5pPr indent="0" lvl="4" marL="0" marR="0" rtl="0" algn="l">
              <a:spcBef>
                <a:spcPts val="0"/>
              </a:spcBef>
              <a:spcAft>
                <a:spcPts val="0"/>
              </a:spcAft>
              <a:buSzPts val="3600"/>
              <a:buNone/>
              <a:defRPr b="0" i="0" sz="1800" u="none" cap="none" strike="noStrike">
                <a:solidFill>
                  <a:schemeClr val="dk2"/>
                </a:solidFill>
              </a:defRPr>
            </a:lvl5pPr>
            <a:lvl6pPr indent="0" lvl="5" marL="0" marR="0" rtl="0" algn="l">
              <a:spcBef>
                <a:spcPts val="0"/>
              </a:spcBef>
              <a:spcAft>
                <a:spcPts val="0"/>
              </a:spcAft>
              <a:buSzPts val="3600"/>
              <a:buNone/>
              <a:defRPr b="0" i="0" sz="1800" u="none" cap="none" strike="noStrike">
                <a:solidFill>
                  <a:schemeClr val="dk2"/>
                </a:solidFill>
              </a:defRPr>
            </a:lvl6pPr>
            <a:lvl7pPr indent="0" lvl="6" marL="0" marR="0" rtl="0" algn="l">
              <a:spcBef>
                <a:spcPts val="0"/>
              </a:spcBef>
              <a:spcAft>
                <a:spcPts val="0"/>
              </a:spcAft>
              <a:buSzPts val="3600"/>
              <a:buNone/>
              <a:defRPr b="0" i="0" sz="1800" u="none" cap="none" strike="noStrike">
                <a:solidFill>
                  <a:schemeClr val="dk2"/>
                </a:solidFill>
              </a:defRPr>
            </a:lvl7pPr>
            <a:lvl8pPr indent="0" lvl="7" marL="0" marR="0" rtl="0" algn="l">
              <a:spcBef>
                <a:spcPts val="0"/>
              </a:spcBef>
              <a:spcAft>
                <a:spcPts val="0"/>
              </a:spcAft>
              <a:buSzPts val="3600"/>
              <a:buNone/>
              <a:defRPr b="0" i="0" sz="1800" u="none" cap="none" strike="noStrike">
                <a:solidFill>
                  <a:schemeClr val="dk2"/>
                </a:solidFill>
              </a:defRPr>
            </a:lvl8pPr>
            <a:lvl9pPr indent="0" lvl="8" marL="0" marR="0" rtl="0" algn="l">
              <a:spcBef>
                <a:spcPts val="0"/>
              </a:spcBef>
              <a:spcAft>
                <a:spcPts val="0"/>
              </a:spcAft>
              <a:buSzPts val="3600"/>
              <a:buNone/>
              <a:defRPr b="0" i="0" sz="1800" u="none" cap="none" strike="noStrike">
                <a:solidFill>
                  <a:schemeClr val="dk2"/>
                </a:solidFill>
              </a:defRPr>
            </a:lvl9pPr>
          </a:lstStyle>
          <a:p/>
        </p:txBody>
      </p:sp>
      <p:sp>
        <p:nvSpPr>
          <p:cNvPr id="77" name="Shape 77"/>
          <p:cNvSpPr txBox="1"/>
          <p:nvPr>
            <p:ph idx="1" type="subTitle"/>
          </p:nvPr>
        </p:nvSpPr>
        <p:spPr>
          <a:xfrm>
            <a:off x="457200" y="1200150"/>
            <a:ext cx="6858000" cy="514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Noto Symbol"/>
              <a:buNone/>
              <a:defRPr b="0" i="0" sz="2400" u="none" cap="none" strike="noStrike">
                <a:solidFill>
                  <a:schemeClr val="dk1"/>
                </a:solidFill>
                <a:latin typeface="Questrial"/>
                <a:ea typeface="Questrial"/>
                <a:cs typeface="Questrial"/>
                <a:sym typeface="Questrial"/>
              </a:defRPr>
            </a:lvl1pPr>
            <a:lvl2pPr indent="0" lvl="1" marL="457200" marR="0" rtl="0" algn="ctr">
              <a:spcBef>
                <a:spcPts val="1000"/>
              </a:spcBef>
              <a:spcAft>
                <a:spcPts val="0"/>
              </a:spcAft>
              <a:buClr>
                <a:schemeClr val="accent1"/>
              </a:buClr>
              <a:buSzPts val="2400"/>
              <a:buFont typeface="Noto Symbol"/>
              <a:buNone/>
              <a:defRPr b="0" i="0" sz="1600" u="none" cap="none" strike="noStrike">
                <a:solidFill>
                  <a:srgbClr val="888888"/>
                </a:solidFill>
                <a:latin typeface="Questrial"/>
                <a:ea typeface="Questrial"/>
                <a:cs typeface="Questrial"/>
                <a:sym typeface="Questrial"/>
              </a:defRPr>
            </a:lvl2pPr>
            <a:lvl3pPr indent="0" lvl="2" marL="914400" marR="0" rtl="0" algn="ctr">
              <a:spcBef>
                <a:spcPts val="1000"/>
              </a:spcBef>
              <a:spcAft>
                <a:spcPts val="0"/>
              </a:spcAft>
              <a:buClr>
                <a:schemeClr val="accent1"/>
              </a:buClr>
              <a:buSzPts val="2400"/>
              <a:buFont typeface="Noto Symbol"/>
              <a:buNone/>
              <a:defRPr b="0" i="0" sz="1400" u="none" cap="none" strike="noStrike">
                <a:solidFill>
                  <a:srgbClr val="888888"/>
                </a:solidFill>
                <a:latin typeface="Questrial"/>
                <a:ea typeface="Questrial"/>
                <a:cs typeface="Questrial"/>
                <a:sym typeface="Questrial"/>
              </a:defRPr>
            </a:lvl3pPr>
            <a:lvl4pPr indent="0" lvl="3" marL="1371600" marR="0" rtl="0" algn="ctr">
              <a:spcBef>
                <a:spcPts val="1000"/>
              </a:spcBef>
              <a:spcAft>
                <a:spcPts val="0"/>
              </a:spcAft>
              <a:buClr>
                <a:schemeClr val="accent1"/>
              </a:buClr>
              <a:buSzPts val="1800"/>
              <a:buFont typeface="Noto Symbol"/>
              <a:buNone/>
              <a:defRPr b="0" i="0" sz="1200" u="none" cap="none" strike="noStrike">
                <a:solidFill>
                  <a:srgbClr val="888888"/>
                </a:solidFill>
                <a:latin typeface="Questrial"/>
                <a:ea typeface="Questrial"/>
                <a:cs typeface="Questrial"/>
                <a:sym typeface="Questrial"/>
              </a:defRPr>
            </a:lvl4pPr>
            <a:lvl5pPr indent="0" lvl="4" marL="1828800" marR="0" rtl="0" algn="ctr">
              <a:spcBef>
                <a:spcPts val="1000"/>
              </a:spcBef>
              <a:spcAft>
                <a:spcPts val="0"/>
              </a:spcAft>
              <a:buClr>
                <a:schemeClr val="accent1"/>
              </a:buClr>
              <a:buSzPts val="1800"/>
              <a:buFont typeface="Noto Symbol"/>
              <a:buNone/>
              <a:defRPr b="0" i="0" sz="1200" u="none" cap="none" strike="noStrike">
                <a:solidFill>
                  <a:srgbClr val="888888"/>
                </a:solidFill>
                <a:latin typeface="Questrial"/>
                <a:ea typeface="Questrial"/>
                <a:cs typeface="Questrial"/>
                <a:sym typeface="Questrial"/>
              </a:defRPr>
            </a:lvl5pPr>
            <a:lvl6pPr indent="0" lvl="5" marL="2286000" marR="0" rtl="0" algn="ctr">
              <a:spcBef>
                <a:spcPts val="1000"/>
              </a:spcBef>
              <a:spcAft>
                <a:spcPts val="0"/>
              </a:spcAft>
              <a:buClr>
                <a:schemeClr val="accent1"/>
              </a:buClr>
              <a:buSzPts val="1800"/>
              <a:buFont typeface="Noto Symbol"/>
              <a:buNone/>
              <a:defRPr b="0" i="0" sz="1200" u="none" cap="none" strike="noStrike">
                <a:solidFill>
                  <a:srgbClr val="888888"/>
                </a:solidFill>
                <a:latin typeface="Questrial"/>
                <a:ea typeface="Questrial"/>
                <a:cs typeface="Questrial"/>
                <a:sym typeface="Questrial"/>
              </a:defRPr>
            </a:lvl6pPr>
            <a:lvl7pPr indent="0" lvl="6" marL="2743200" marR="0" rtl="0" algn="ctr">
              <a:spcBef>
                <a:spcPts val="1000"/>
              </a:spcBef>
              <a:spcAft>
                <a:spcPts val="0"/>
              </a:spcAft>
              <a:buClr>
                <a:schemeClr val="accent1"/>
              </a:buClr>
              <a:buSzPts val="1800"/>
              <a:buFont typeface="Noto Symbol"/>
              <a:buNone/>
              <a:defRPr b="0" i="0" sz="1200" u="none" cap="none" strike="noStrike">
                <a:solidFill>
                  <a:srgbClr val="888888"/>
                </a:solidFill>
                <a:latin typeface="Questrial"/>
                <a:ea typeface="Questrial"/>
                <a:cs typeface="Questrial"/>
                <a:sym typeface="Questrial"/>
              </a:defRPr>
            </a:lvl7pPr>
            <a:lvl8pPr indent="0" lvl="7" marL="3200400" marR="0" rtl="0" algn="ctr">
              <a:spcBef>
                <a:spcPts val="1000"/>
              </a:spcBef>
              <a:spcAft>
                <a:spcPts val="0"/>
              </a:spcAft>
              <a:buClr>
                <a:schemeClr val="accent1"/>
              </a:buClr>
              <a:buSzPts val="1800"/>
              <a:buFont typeface="Noto Symbol"/>
              <a:buNone/>
              <a:defRPr b="0" i="0" sz="1200" u="none" cap="none" strike="noStrike">
                <a:solidFill>
                  <a:srgbClr val="888888"/>
                </a:solidFill>
                <a:latin typeface="Questrial"/>
                <a:ea typeface="Questrial"/>
                <a:cs typeface="Questrial"/>
                <a:sym typeface="Questrial"/>
              </a:defRPr>
            </a:lvl8pPr>
            <a:lvl9pPr indent="0" lvl="8" marL="3657600" marR="0" rtl="0" algn="ctr">
              <a:spcBef>
                <a:spcPts val="1000"/>
              </a:spcBef>
              <a:spcAft>
                <a:spcPts val="0"/>
              </a:spcAft>
              <a:buClr>
                <a:schemeClr val="accent1"/>
              </a:buClr>
              <a:buSzPts val="1800"/>
              <a:buFont typeface="Noto Symbol"/>
              <a:buNone/>
              <a:defRPr b="0" i="0" sz="1200" u="none" cap="none" strike="noStrike">
                <a:solidFill>
                  <a:srgbClr val="888888"/>
                </a:solidFill>
                <a:latin typeface="Questrial"/>
                <a:ea typeface="Questrial"/>
                <a:cs typeface="Questrial"/>
                <a:sym typeface="Questrial"/>
              </a:defRPr>
            </a:lvl9pPr>
          </a:lstStyle>
          <a:p/>
        </p:txBody>
      </p:sp>
      <p:sp>
        <p:nvSpPr>
          <p:cNvPr id="78" name="Shape 78"/>
          <p:cNvSpPr txBox="1"/>
          <p:nvPr>
            <p:ph idx="2" type="body"/>
          </p:nvPr>
        </p:nvSpPr>
        <p:spPr>
          <a:xfrm>
            <a:off x="457200" y="4343400"/>
            <a:ext cx="2743200" cy="171600"/>
          </a:xfrm>
          <a:prstGeom prst="rect">
            <a:avLst/>
          </a:prstGeom>
          <a:noFill/>
          <a:ln>
            <a:noFill/>
          </a:ln>
        </p:spPr>
        <p:txBody>
          <a:bodyPr anchorCtr="0" anchor="t" bIns="91425" lIns="91425" spcFirstLastPara="1" rIns="91425" wrap="square" tIns="91425"/>
          <a:lstStyle>
            <a:lvl1pPr indent="-228600" lvl="0" marL="457200" rtl="0">
              <a:lnSpc>
                <a:spcPct val="90000"/>
              </a:lnSpc>
              <a:spcBef>
                <a:spcPts val="0"/>
              </a:spcBef>
              <a:spcAft>
                <a:spcPts val="0"/>
              </a:spcAft>
              <a:buClr>
                <a:schemeClr val="lt1"/>
              </a:buClr>
              <a:buSzPts val="3000"/>
              <a:buFont typeface="Questrial"/>
              <a:buNone/>
              <a:defRPr sz="1600">
                <a:solidFill>
                  <a:schemeClr val="lt1"/>
                </a:solidFill>
              </a:defRPr>
            </a:lvl1pPr>
            <a:lvl2pPr indent="-228600" lvl="1" marL="914400" rtl="0">
              <a:lnSpc>
                <a:spcPct val="90000"/>
              </a:lnSpc>
              <a:spcBef>
                <a:spcPts val="600"/>
              </a:spcBef>
              <a:spcAft>
                <a:spcPts val="0"/>
              </a:spcAft>
              <a:buClr>
                <a:schemeClr val="lt1"/>
              </a:buClr>
              <a:buSzPts val="2400"/>
              <a:buFont typeface="Questrial"/>
              <a:buNone/>
              <a:defRPr sz="1600">
                <a:solidFill>
                  <a:schemeClr val="lt1"/>
                </a:solidFill>
              </a:defRPr>
            </a:lvl2pPr>
            <a:lvl3pPr indent="-228600" lvl="2" marL="1371600" rtl="0">
              <a:lnSpc>
                <a:spcPct val="90000"/>
              </a:lnSpc>
              <a:spcBef>
                <a:spcPts val="600"/>
              </a:spcBef>
              <a:spcAft>
                <a:spcPts val="0"/>
              </a:spcAft>
              <a:buClr>
                <a:schemeClr val="lt1"/>
              </a:buClr>
              <a:buSzPts val="2400"/>
              <a:buFont typeface="Questrial"/>
              <a:buNone/>
              <a:defRPr sz="1600">
                <a:solidFill>
                  <a:schemeClr val="lt1"/>
                </a:solidFill>
              </a:defRPr>
            </a:lvl3pPr>
            <a:lvl4pPr indent="-228600" lvl="3" marL="1828800" rtl="0">
              <a:lnSpc>
                <a:spcPct val="90000"/>
              </a:lnSpc>
              <a:spcBef>
                <a:spcPts val="600"/>
              </a:spcBef>
              <a:spcAft>
                <a:spcPts val="0"/>
              </a:spcAft>
              <a:buClr>
                <a:schemeClr val="lt1"/>
              </a:buClr>
              <a:buSzPts val="1800"/>
              <a:buFont typeface="Questrial"/>
              <a:buNone/>
              <a:defRPr sz="1600">
                <a:solidFill>
                  <a:schemeClr val="lt1"/>
                </a:solidFill>
              </a:defRPr>
            </a:lvl4pPr>
            <a:lvl5pPr indent="-228600" lvl="4" marL="2286000" rtl="0">
              <a:lnSpc>
                <a:spcPct val="90000"/>
              </a:lnSpc>
              <a:spcBef>
                <a:spcPts val="600"/>
              </a:spcBef>
              <a:spcAft>
                <a:spcPts val="0"/>
              </a:spcAft>
              <a:buClr>
                <a:schemeClr val="lt1"/>
              </a:buClr>
              <a:buSzPts val="1800"/>
              <a:buFont typeface="Questrial"/>
              <a:buNone/>
              <a:defRPr sz="1600">
                <a:solidFill>
                  <a:schemeClr val="lt1"/>
                </a:solidFill>
              </a:defRPr>
            </a:lvl5pPr>
            <a:lvl6pPr indent="-228600" lvl="5" marL="2743200" rtl="0">
              <a:lnSpc>
                <a:spcPct val="90000"/>
              </a:lnSpc>
              <a:spcBef>
                <a:spcPts val="600"/>
              </a:spcBef>
              <a:spcAft>
                <a:spcPts val="0"/>
              </a:spcAft>
              <a:buClr>
                <a:schemeClr val="lt1"/>
              </a:buClr>
              <a:buSzPts val="1800"/>
              <a:buFont typeface="Questrial"/>
              <a:buNone/>
              <a:defRPr sz="1600">
                <a:solidFill>
                  <a:schemeClr val="lt1"/>
                </a:solidFill>
              </a:defRPr>
            </a:lvl6pPr>
            <a:lvl7pPr indent="-228600" lvl="6" marL="3200400" rtl="0">
              <a:lnSpc>
                <a:spcPct val="90000"/>
              </a:lnSpc>
              <a:spcBef>
                <a:spcPts val="600"/>
              </a:spcBef>
              <a:spcAft>
                <a:spcPts val="0"/>
              </a:spcAft>
              <a:buClr>
                <a:schemeClr val="lt1"/>
              </a:buClr>
              <a:buSzPts val="1800"/>
              <a:buFont typeface="Questrial"/>
              <a:buNone/>
              <a:defRPr sz="1600">
                <a:solidFill>
                  <a:schemeClr val="lt1"/>
                </a:solidFill>
              </a:defRPr>
            </a:lvl7pPr>
            <a:lvl8pPr indent="-228600" lvl="7" marL="3657600" rtl="0">
              <a:lnSpc>
                <a:spcPct val="90000"/>
              </a:lnSpc>
              <a:spcBef>
                <a:spcPts val="600"/>
              </a:spcBef>
              <a:spcAft>
                <a:spcPts val="0"/>
              </a:spcAft>
              <a:buClr>
                <a:schemeClr val="lt1"/>
              </a:buClr>
              <a:buSzPts val="1800"/>
              <a:buFont typeface="Questrial"/>
              <a:buNone/>
              <a:defRPr sz="1600">
                <a:solidFill>
                  <a:schemeClr val="lt1"/>
                </a:solidFill>
              </a:defRPr>
            </a:lvl8pPr>
            <a:lvl9pPr indent="-342900" lvl="8" marL="4114800" rtl="0">
              <a:spcBef>
                <a:spcPts val="360"/>
              </a:spcBef>
              <a:spcAft>
                <a:spcPts val="0"/>
              </a:spcAft>
              <a:buSzPts val="1800"/>
              <a:buChar char="■"/>
              <a:defRPr sz="1200">
                <a:solidFill>
                  <a:srgbClr val="3F3F3F"/>
                </a:solidFill>
                <a:latin typeface="Questrial"/>
                <a:ea typeface="Questrial"/>
                <a:cs typeface="Questrial"/>
                <a:sym typeface="Questrial"/>
              </a:defRPr>
            </a:lvl9pPr>
          </a:lstStyle>
          <a:p/>
        </p:txBody>
      </p:sp>
      <p:sp>
        <p:nvSpPr>
          <p:cNvPr id="79" name="Shape 79"/>
          <p:cNvSpPr txBox="1"/>
          <p:nvPr>
            <p:ph idx="3" type="body"/>
          </p:nvPr>
        </p:nvSpPr>
        <p:spPr>
          <a:xfrm>
            <a:off x="457200" y="4560801"/>
            <a:ext cx="2743200" cy="171600"/>
          </a:xfrm>
          <a:prstGeom prst="rect">
            <a:avLst/>
          </a:prstGeom>
          <a:noFill/>
          <a:ln>
            <a:noFill/>
          </a:ln>
        </p:spPr>
        <p:txBody>
          <a:bodyPr anchorCtr="0" anchor="t" bIns="91425" lIns="91425" spcFirstLastPara="1" rIns="91425" wrap="square" tIns="91425"/>
          <a:lstStyle>
            <a:lvl1pPr indent="-228600" lvl="0" marL="457200" rtl="0">
              <a:lnSpc>
                <a:spcPct val="90000"/>
              </a:lnSpc>
              <a:spcBef>
                <a:spcPts val="0"/>
              </a:spcBef>
              <a:spcAft>
                <a:spcPts val="0"/>
              </a:spcAft>
              <a:buClr>
                <a:schemeClr val="lt1"/>
              </a:buClr>
              <a:buSzPts val="3000"/>
              <a:buFont typeface="Questrial"/>
              <a:buNone/>
              <a:defRPr sz="1600">
                <a:solidFill>
                  <a:schemeClr val="lt1"/>
                </a:solidFill>
              </a:defRPr>
            </a:lvl1pPr>
            <a:lvl2pPr indent="-228600" lvl="1" marL="914400" rtl="0">
              <a:lnSpc>
                <a:spcPct val="90000"/>
              </a:lnSpc>
              <a:spcBef>
                <a:spcPts val="600"/>
              </a:spcBef>
              <a:spcAft>
                <a:spcPts val="0"/>
              </a:spcAft>
              <a:buClr>
                <a:schemeClr val="lt1"/>
              </a:buClr>
              <a:buSzPts val="2400"/>
              <a:buFont typeface="Questrial"/>
              <a:buNone/>
              <a:defRPr sz="1600">
                <a:solidFill>
                  <a:schemeClr val="lt1"/>
                </a:solidFill>
              </a:defRPr>
            </a:lvl2pPr>
            <a:lvl3pPr indent="-228600" lvl="2" marL="1371600" rtl="0">
              <a:lnSpc>
                <a:spcPct val="90000"/>
              </a:lnSpc>
              <a:spcBef>
                <a:spcPts val="600"/>
              </a:spcBef>
              <a:spcAft>
                <a:spcPts val="0"/>
              </a:spcAft>
              <a:buClr>
                <a:schemeClr val="lt1"/>
              </a:buClr>
              <a:buSzPts val="2400"/>
              <a:buFont typeface="Questrial"/>
              <a:buNone/>
              <a:defRPr sz="1600">
                <a:solidFill>
                  <a:schemeClr val="lt1"/>
                </a:solidFill>
              </a:defRPr>
            </a:lvl3pPr>
            <a:lvl4pPr indent="-228600" lvl="3" marL="1828800" rtl="0">
              <a:lnSpc>
                <a:spcPct val="90000"/>
              </a:lnSpc>
              <a:spcBef>
                <a:spcPts val="600"/>
              </a:spcBef>
              <a:spcAft>
                <a:spcPts val="0"/>
              </a:spcAft>
              <a:buClr>
                <a:schemeClr val="lt1"/>
              </a:buClr>
              <a:buSzPts val="1800"/>
              <a:buFont typeface="Questrial"/>
              <a:buNone/>
              <a:defRPr sz="1600">
                <a:solidFill>
                  <a:schemeClr val="lt1"/>
                </a:solidFill>
              </a:defRPr>
            </a:lvl4pPr>
            <a:lvl5pPr indent="-228600" lvl="4" marL="2286000" rtl="0">
              <a:lnSpc>
                <a:spcPct val="90000"/>
              </a:lnSpc>
              <a:spcBef>
                <a:spcPts val="600"/>
              </a:spcBef>
              <a:spcAft>
                <a:spcPts val="0"/>
              </a:spcAft>
              <a:buClr>
                <a:schemeClr val="lt1"/>
              </a:buClr>
              <a:buSzPts val="1800"/>
              <a:buFont typeface="Questrial"/>
              <a:buNone/>
              <a:defRPr sz="1600">
                <a:solidFill>
                  <a:schemeClr val="lt1"/>
                </a:solidFill>
              </a:defRPr>
            </a:lvl5pPr>
            <a:lvl6pPr indent="-228600" lvl="5" marL="2743200" rtl="0">
              <a:lnSpc>
                <a:spcPct val="90000"/>
              </a:lnSpc>
              <a:spcBef>
                <a:spcPts val="600"/>
              </a:spcBef>
              <a:spcAft>
                <a:spcPts val="0"/>
              </a:spcAft>
              <a:buClr>
                <a:schemeClr val="lt1"/>
              </a:buClr>
              <a:buSzPts val="1800"/>
              <a:buFont typeface="Questrial"/>
              <a:buNone/>
              <a:defRPr sz="1600">
                <a:solidFill>
                  <a:schemeClr val="lt1"/>
                </a:solidFill>
              </a:defRPr>
            </a:lvl6pPr>
            <a:lvl7pPr indent="-228600" lvl="6" marL="3200400" rtl="0">
              <a:lnSpc>
                <a:spcPct val="90000"/>
              </a:lnSpc>
              <a:spcBef>
                <a:spcPts val="600"/>
              </a:spcBef>
              <a:spcAft>
                <a:spcPts val="0"/>
              </a:spcAft>
              <a:buClr>
                <a:schemeClr val="lt1"/>
              </a:buClr>
              <a:buSzPts val="1800"/>
              <a:buFont typeface="Questrial"/>
              <a:buNone/>
              <a:defRPr sz="1600">
                <a:solidFill>
                  <a:schemeClr val="lt1"/>
                </a:solidFill>
              </a:defRPr>
            </a:lvl7pPr>
            <a:lvl8pPr indent="-228600" lvl="7" marL="3657600" rtl="0">
              <a:lnSpc>
                <a:spcPct val="90000"/>
              </a:lnSpc>
              <a:spcBef>
                <a:spcPts val="600"/>
              </a:spcBef>
              <a:spcAft>
                <a:spcPts val="0"/>
              </a:spcAft>
              <a:buClr>
                <a:schemeClr val="lt1"/>
              </a:buClr>
              <a:buSzPts val="1800"/>
              <a:buFont typeface="Questrial"/>
              <a:buNone/>
              <a:defRPr sz="1600">
                <a:solidFill>
                  <a:schemeClr val="lt1"/>
                </a:solidFill>
              </a:defRPr>
            </a:lvl8pPr>
            <a:lvl9pPr indent="-342900" lvl="8" marL="4114800" rtl="0">
              <a:spcBef>
                <a:spcPts val="360"/>
              </a:spcBef>
              <a:spcAft>
                <a:spcPts val="0"/>
              </a:spcAft>
              <a:buSzPts val="1800"/>
              <a:buChar char="■"/>
              <a:defRPr sz="1200">
                <a:solidFill>
                  <a:srgbClr val="3F3F3F"/>
                </a:solidFill>
                <a:latin typeface="Questrial"/>
                <a:ea typeface="Questrial"/>
                <a:cs typeface="Questrial"/>
                <a:sym typeface="Questrial"/>
              </a:defRPr>
            </a:lvl9pPr>
          </a:lstStyle>
          <a:p/>
        </p:txBody>
      </p:sp>
      <p:sp>
        <p:nvSpPr>
          <p:cNvPr id="80" name="Shape 80"/>
          <p:cNvSpPr txBox="1"/>
          <p:nvPr/>
        </p:nvSpPr>
        <p:spPr>
          <a:xfrm>
            <a:off x="6934200" y="4879467"/>
            <a:ext cx="1751700" cy="1497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b="0" i="0" lang="en" sz="700" u="none" cap="none" strike="noStrike">
                <a:solidFill>
                  <a:schemeClr val="lt1"/>
                </a:solidFill>
                <a:latin typeface="Questrial"/>
                <a:ea typeface="Questrial"/>
                <a:cs typeface="Questrial"/>
                <a:sym typeface="Questrial"/>
              </a:rPr>
              <a:t>© 2014 VMware Inc. All rights reserved.</a:t>
            </a:r>
            <a:endParaRPr b="0" i="0" sz="700" u="none" cap="none" strike="noStrike">
              <a:solidFill>
                <a:schemeClr val="l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4" name="Shape 84"/>
        <p:cNvGrpSpPr/>
        <p:nvPr/>
      </p:nvGrpSpPr>
      <p:grpSpPr>
        <a:xfrm>
          <a:off x="0" y="0"/>
          <a:ext cx="0" cy="0"/>
          <a:chOff x="0" y="0"/>
          <a:chExt cx="0" cy="0"/>
        </a:xfrm>
      </p:grpSpPr>
      <p:sp>
        <p:nvSpPr>
          <p:cNvPr id="85" name="Shape 85"/>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b="1" sz="4800">
                <a:solidFill>
                  <a:schemeClr val="dk1"/>
                </a:solidFill>
              </a:defRPr>
            </a:lvl2pPr>
            <a:lvl3pPr indent="0" lvl="2" rtl="0" algn="ctr">
              <a:spcBef>
                <a:spcPts val="0"/>
              </a:spcBef>
              <a:spcAft>
                <a:spcPts val="0"/>
              </a:spcAft>
              <a:buClr>
                <a:schemeClr val="dk1"/>
              </a:buClr>
              <a:buSzPts val="1400"/>
              <a:buFont typeface="Arial"/>
              <a:buNone/>
              <a:defRPr b="1" sz="4800">
                <a:solidFill>
                  <a:schemeClr val="dk1"/>
                </a:solidFill>
              </a:defRPr>
            </a:lvl3pPr>
            <a:lvl4pPr indent="0" lvl="3" rtl="0" algn="ctr">
              <a:spcBef>
                <a:spcPts val="0"/>
              </a:spcBef>
              <a:spcAft>
                <a:spcPts val="0"/>
              </a:spcAft>
              <a:buClr>
                <a:schemeClr val="dk1"/>
              </a:buClr>
              <a:buSzPts val="1400"/>
              <a:buFont typeface="Arial"/>
              <a:buNone/>
              <a:defRPr b="1" sz="4800">
                <a:solidFill>
                  <a:schemeClr val="dk1"/>
                </a:solidFill>
              </a:defRPr>
            </a:lvl4pPr>
            <a:lvl5pPr indent="0" lvl="4" rtl="0" algn="ctr">
              <a:spcBef>
                <a:spcPts val="0"/>
              </a:spcBef>
              <a:spcAft>
                <a:spcPts val="0"/>
              </a:spcAft>
              <a:buClr>
                <a:schemeClr val="dk1"/>
              </a:buClr>
              <a:buSzPts val="1400"/>
              <a:buFont typeface="Arial"/>
              <a:buNone/>
              <a:defRPr b="1" sz="4800">
                <a:solidFill>
                  <a:schemeClr val="dk1"/>
                </a:solidFill>
              </a:defRPr>
            </a:lvl5pPr>
            <a:lvl6pPr indent="0" lvl="5" rtl="0" algn="ctr">
              <a:spcBef>
                <a:spcPts val="0"/>
              </a:spcBef>
              <a:spcAft>
                <a:spcPts val="0"/>
              </a:spcAft>
              <a:buClr>
                <a:schemeClr val="dk1"/>
              </a:buClr>
              <a:buSzPts val="1400"/>
              <a:buFont typeface="Arial"/>
              <a:buNone/>
              <a:defRPr b="1" sz="4800">
                <a:solidFill>
                  <a:schemeClr val="dk1"/>
                </a:solidFill>
              </a:defRPr>
            </a:lvl6pPr>
            <a:lvl7pPr indent="0" lvl="6" rtl="0" algn="ctr">
              <a:spcBef>
                <a:spcPts val="0"/>
              </a:spcBef>
              <a:spcAft>
                <a:spcPts val="0"/>
              </a:spcAft>
              <a:buClr>
                <a:schemeClr val="dk1"/>
              </a:buClr>
              <a:buSzPts val="1400"/>
              <a:buFont typeface="Arial"/>
              <a:buNone/>
              <a:defRPr b="1" sz="4800">
                <a:solidFill>
                  <a:schemeClr val="dk1"/>
                </a:solidFill>
              </a:defRPr>
            </a:lvl7pPr>
            <a:lvl8pPr indent="0" lvl="7" rtl="0" algn="ctr">
              <a:spcBef>
                <a:spcPts val="0"/>
              </a:spcBef>
              <a:spcAft>
                <a:spcPts val="0"/>
              </a:spcAft>
              <a:buClr>
                <a:schemeClr val="dk1"/>
              </a:buClr>
              <a:buSzPts val="1400"/>
              <a:buFont typeface="Arial"/>
              <a:buNone/>
              <a:defRPr b="1" sz="4800">
                <a:solidFill>
                  <a:schemeClr val="dk1"/>
                </a:solidFill>
              </a:defRPr>
            </a:lvl8pPr>
            <a:lvl9pPr indent="0" lvl="8" rtl="0" algn="ctr">
              <a:spcBef>
                <a:spcPts val="0"/>
              </a:spcBef>
              <a:spcAft>
                <a:spcPts val="0"/>
              </a:spcAft>
              <a:buClr>
                <a:schemeClr val="dk1"/>
              </a:buClr>
              <a:buSzPts val="1400"/>
              <a:buFont typeface="Arial"/>
              <a:buNone/>
              <a:defRPr b="1" sz="4800">
                <a:solidFill>
                  <a:schemeClr val="dk1"/>
                </a:solidFill>
              </a:defRPr>
            </a:lvl9pPr>
          </a:lstStyle>
          <a:p/>
        </p:txBody>
      </p:sp>
      <p:sp>
        <p:nvSpPr>
          <p:cNvPr id="86" name="Shape 86"/>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7" name="Shape 87"/>
        <p:cNvGrpSpPr/>
        <p:nvPr/>
      </p:nvGrpSpPr>
      <p:grpSpPr>
        <a:xfrm>
          <a:off x="0" y="0"/>
          <a:ext cx="0" cy="0"/>
          <a:chOff x="0" y="0"/>
          <a:chExt cx="0" cy="0"/>
        </a:xfrm>
      </p:grpSpPr>
      <p:sp>
        <p:nvSpPr>
          <p:cNvPr id="88" name="Shape 88"/>
          <p:cNvSpPr txBox="1"/>
          <p:nvPr>
            <p:ph type="title"/>
          </p:nvPr>
        </p:nvSpPr>
        <p:spPr>
          <a:xfrm>
            <a:off x="457200" y="34528"/>
            <a:ext cx="8229600" cy="8574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B6AA"/>
              </a:buClr>
              <a:buSzPts val="1400"/>
              <a:buFont typeface="Montserrat"/>
              <a:buNone/>
              <a:defRPr b="1" i="0" sz="3600" u="none" cap="none" strike="noStrike">
                <a:solidFill>
                  <a:srgbClr val="00B6AA"/>
                </a:solidFill>
                <a:latin typeface="Montserrat"/>
                <a:ea typeface="Montserrat"/>
                <a:cs typeface="Montserrat"/>
                <a:sym typeface="Montserrat"/>
              </a:defRPr>
            </a:lvl1pPr>
            <a:lvl2pPr indent="0" lvl="1" rtl="0">
              <a:spcBef>
                <a:spcPts val="0"/>
              </a:spcBef>
              <a:spcAft>
                <a:spcPts val="0"/>
              </a:spcAft>
              <a:buClr>
                <a:schemeClr val="dk1"/>
              </a:buClr>
              <a:buSzPts val="1400"/>
              <a:buFont typeface="Arial"/>
              <a:buNone/>
              <a:defRPr b="1" sz="3600">
                <a:solidFill>
                  <a:schemeClr val="dk1"/>
                </a:solidFill>
              </a:defRPr>
            </a:lvl2pPr>
            <a:lvl3pPr indent="0" lvl="2" rtl="0">
              <a:spcBef>
                <a:spcPts val="0"/>
              </a:spcBef>
              <a:spcAft>
                <a:spcPts val="0"/>
              </a:spcAft>
              <a:buClr>
                <a:schemeClr val="dk1"/>
              </a:buClr>
              <a:buSzPts val="1400"/>
              <a:buFont typeface="Arial"/>
              <a:buNone/>
              <a:defRPr b="1" sz="3600">
                <a:solidFill>
                  <a:schemeClr val="dk1"/>
                </a:solidFill>
              </a:defRPr>
            </a:lvl3pPr>
            <a:lvl4pPr indent="0" lvl="3" rtl="0">
              <a:spcBef>
                <a:spcPts val="0"/>
              </a:spcBef>
              <a:spcAft>
                <a:spcPts val="0"/>
              </a:spcAft>
              <a:buClr>
                <a:schemeClr val="dk1"/>
              </a:buClr>
              <a:buSzPts val="1400"/>
              <a:buFont typeface="Arial"/>
              <a:buNone/>
              <a:defRPr b="1" sz="3600">
                <a:solidFill>
                  <a:schemeClr val="dk1"/>
                </a:solidFill>
              </a:defRPr>
            </a:lvl4pPr>
            <a:lvl5pPr indent="0" lvl="4" rtl="0">
              <a:spcBef>
                <a:spcPts val="0"/>
              </a:spcBef>
              <a:spcAft>
                <a:spcPts val="0"/>
              </a:spcAft>
              <a:buClr>
                <a:schemeClr val="dk1"/>
              </a:buClr>
              <a:buSzPts val="1400"/>
              <a:buFont typeface="Arial"/>
              <a:buNone/>
              <a:defRPr b="1" sz="3600">
                <a:solidFill>
                  <a:schemeClr val="dk1"/>
                </a:solidFill>
              </a:defRPr>
            </a:lvl5pPr>
            <a:lvl6pPr indent="0" lvl="5" rtl="0">
              <a:spcBef>
                <a:spcPts val="0"/>
              </a:spcBef>
              <a:spcAft>
                <a:spcPts val="0"/>
              </a:spcAft>
              <a:buClr>
                <a:schemeClr val="dk1"/>
              </a:buClr>
              <a:buSzPts val="1400"/>
              <a:buFont typeface="Arial"/>
              <a:buNone/>
              <a:defRPr b="1" sz="3600">
                <a:solidFill>
                  <a:schemeClr val="dk1"/>
                </a:solidFill>
              </a:defRPr>
            </a:lvl6pPr>
            <a:lvl7pPr indent="0" lvl="6" rtl="0">
              <a:spcBef>
                <a:spcPts val="0"/>
              </a:spcBef>
              <a:spcAft>
                <a:spcPts val="0"/>
              </a:spcAft>
              <a:buClr>
                <a:schemeClr val="dk1"/>
              </a:buClr>
              <a:buSzPts val="1400"/>
              <a:buFont typeface="Arial"/>
              <a:buNone/>
              <a:defRPr b="1" sz="3600">
                <a:solidFill>
                  <a:schemeClr val="dk1"/>
                </a:solidFill>
              </a:defRPr>
            </a:lvl7pPr>
            <a:lvl8pPr indent="0" lvl="7" rtl="0">
              <a:spcBef>
                <a:spcPts val="0"/>
              </a:spcBef>
              <a:spcAft>
                <a:spcPts val="0"/>
              </a:spcAft>
              <a:buClr>
                <a:schemeClr val="dk1"/>
              </a:buClr>
              <a:buSzPts val="1400"/>
              <a:buFont typeface="Arial"/>
              <a:buNone/>
              <a:defRPr b="1" sz="3600">
                <a:solidFill>
                  <a:schemeClr val="dk1"/>
                </a:solidFill>
              </a:defRPr>
            </a:lvl8pPr>
            <a:lvl9pPr indent="0" lvl="8" rtl="0">
              <a:spcBef>
                <a:spcPts val="0"/>
              </a:spcBef>
              <a:spcAft>
                <a:spcPts val="0"/>
              </a:spcAft>
              <a:buClr>
                <a:schemeClr val="dk1"/>
              </a:buClr>
              <a:buSzPts val="1400"/>
              <a:buFont typeface="Arial"/>
              <a:buNone/>
              <a:defRPr b="1" sz="3600">
                <a:solidFill>
                  <a:schemeClr val="dk1"/>
                </a:solidFill>
              </a:defRPr>
            </a:lvl9pPr>
          </a:lstStyle>
          <a:p/>
        </p:txBody>
      </p:sp>
      <p:sp>
        <p:nvSpPr>
          <p:cNvPr id="89" name="Shape 8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0" name="Shape 90"/>
        <p:cNvGrpSpPr/>
        <p:nvPr/>
      </p:nvGrpSpPr>
      <p:grpSpPr>
        <a:xfrm>
          <a:off x="0" y="0"/>
          <a:ext cx="0" cy="0"/>
          <a:chOff x="0" y="0"/>
          <a:chExt cx="0" cy="0"/>
        </a:xfrm>
      </p:grpSpPr>
      <p:sp>
        <p:nvSpPr>
          <p:cNvPr id="91" name="Shape 9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3600">
                <a:solidFill>
                  <a:schemeClr val="dk1"/>
                </a:solidFill>
              </a:defRPr>
            </a:lvl2pPr>
            <a:lvl3pPr indent="0" lvl="2" rtl="0">
              <a:spcBef>
                <a:spcPts val="0"/>
              </a:spcBef>
              <a:spcAft>
                <a:spcPts val="0"/>
              </a:spcAft>
              <a:buClr>
                <a:schemeClr val="dk1"/>
              </a:buClr>
              <a:buSzPts val="1400"/>
              <a:buFont typeface="Arial"/>
              <a:buNone/>
              <a:defRPr b="1" sz="3600">
                <a:solidFill>
                  <a:schemeClr val="dk1"/>
                </a:solidFill>
              </a:defRPr>
            </a:lvl3pPr>
            <a:lvl4pPr indent="0" lvl="3" rtl="0">
              <a:spcBef>
                <a:spcPts val="0"/>
              </a:spcBef>
              <a:spcAft>
                <a:spcPts val="0"/>
              </a:spcAft>
              <a:buClr>
                <a:schemeClr val="dk1"/>
              </a:buClr>
              <a:buSzPts val="1400"/>
              <a:buFont typeface="Arial"/>
              <a:buNone/>
              <a:defRPr b="1" sz="3600">
                <a:solidFill>
                  <a:schemeClr val="dk1"/>
                </a:solidFill>
              </a:defRPr>
            </a:lvl4pPr>
            <a:lvl5pPr indent="0" lvl="4" rtl="0">
              <a:spcBef>
                <a:spcPts val="0"/>
              </a:spcBef>
              <a:spcAft>
                <a:spcPts val="0"/>
              </a:spcAft>
              <a:buClr>
                <a:schemeClr val="dk1"/>
              </a:buClr>
              <a:buSzPts val="1400"/>
              <a:buFont typeface="Arial"/>
              <a:buNone/>
              <a:defRPr b="1" sz="3600">
                <a:solidFill>
                  <a:schemeClr val="dk1"/>
                </a:solidFill>
              </a:defRPr>
            </a:lvl5pPr>
            <a:lvl6pPr indent="0" lvl="5" rtl="0">
              <a:spcBef>
                <a:spcPts val="0"/>
              </a:spcBef>
              <a:spcAft>
                <a:spcPts val="0"/>
              </a:spcAft>
              <a:buClr>
                <a:schemeClr val="dk1"/>
              </a:buClr>
              <a:buSzPts val="1400"/>
              <a:buFont typeface="Arial"/>
              <a:buNone/>
              <a:defRPr b="1" sz="3600">
                <a:solidFill>
                  <a:schemeClr val="dk1"/>
                </a:solidFill>
              </a:defRPr>
            </a:lvl6pPr>
            <a:lvl7pPr indent="0" lvl="6" rtl="0">
              <a:spcBef>
                <a:spcPts val="0"/>
              </a:spcBef>
              <a:spcAft>
                <a:spcPts val="0"/>
              </a:spcAft>
              <a:buClr>
                <a:schemeClr val="dk1"/>
              </a:buClr>
              <a:buSzPts val="1400"/>
              <a:buFont typeface="Arial"/>
              <a:buNone/>
              <a:defRPr b="1" sz="3600">
                <a:solidFill>
                  <a:schemeClr val="dk1"/>
                </a:solidFill>
              </a:defRPr>
            </a:lvl7pPr>
            <a:lvl8pPr indent="0" lvl="7" rtl="0">
              <a:spcBef>
                <a:spcPts val="0"/>
              </a:spcBef>
              <a:spcAft>
                <a:spcPts val="0"/>
              </a:spcAft>
              <a:buClr>
                <a:schemeClr val="dk1"/>
              </a:buClr>
              <a:buSzPts val="1400"/>
              <a:buFont typeface="Arial"/>
              <a:buNone/>
              <a:defRPr b="1" sz="3600">
                <a:solidFill>
                  <a:schemeClr val="dk1"/>
                </a:solidFill>
              </a:defRPr>
            </a:lvl8pPr>
            <a:lvl9pPr indent="0" lvl="8" rtl="0">
              <a:spcBef>
                <a:spcPts val="0"/>
              </a:spcBef>
              <a:spcAft>
                <a:spcPts val="0"/>
              </a:spcAft>
              <a:buClr>
                <a:schemeClr val="dk1"/>
              </a:buClr>
              <a:buSzPts val="1400"/>
              <a:buFont typeface="Arial"/>
              <a:buNone/>
              <a:defRPr b="1" sz="3600">
                <a:solidFill>
                  <a:schemeClr val="dk1"/>
                </a:solidFill>
              </a:defRPr>
            </a:lvl9pPr>
          </a:lstStyle>
          <a:p/>
        </p:txBody>
      </p:sp>
      <p:sp>
        <p:nvSpPr>
          <p:cNvPr id="92" name="Shape 9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3" name="Shape 93"/>
          <p:cNvSpPr txBox="1"/>
          <p:nvPr>
            <p:ph idx="2" type="body"/>
          </p:nvPr>
        </p:nvSpPr>
        <p:spPr>
          <a:xfrm>
            <a:off x="4692273" y="1200150"/>
            <a:ext cx="3994500" cy="3725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4" name="Shape 94"/>
        <p:cNvGrpSpPr/>
        <p:nvPr/>
      </p:nvGrpSpPr>
      <p:grpSpPr>
        <a:xfrm>
          <a:off x="0" y="0"/>
          <a:ext cx="0" cy="0"/>
          <a:chOff x="0" y="0"/>
          <a:chExt cx="0" cy="0"/>
        </a:xfrm>
      </p:grpSpPr>
      <p:sp>
        <p:nvSpPr>
          <p:cNvPr id="95" name="Shape 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3600">
                <a:solidFill>
                  <a:schemeClr val="dk1"/>
                </a:solidFill>
              </a:defRPr>
            </a:lvl2pPr>
            <a:lvl3pPr indent="0" lvl="2" rtl="0">
              <a:spcBef>
                <a:spcPts val="0"/>
              </a:spcBef>
              <a:spcAft>
                <a:spcPts val="0"/>
              </a:spcAft>
              <a:buClr>
                <a:schemeClr val="dk1"/>
              </a:buClr>
              <a:buSzPts val="1400"/>
              <a:buFont typeface="Arial"/>
              <a:buNone/>
              <a:defRPr b="1" sz="3600">
                <a:solidFill>
                  <a:schemeClr val="dk1"/>
                </a:solidFill>
              </a:defRPr>
            </a:lvl3pPr>
            <a:lvl4pPr indent="0" lvl="3" rtl="0">
              <a:spcBef>
                <a:spcPts val="0"/>
              </a:spcBef>
              <a:spcAft>
                <a:spcPts val="0"/>
              </a:spcAft>
              <a:buClr>
                <a:schemeClr val="dk1"/>
              </a:buClr>
              <a:buSzPts val="1400"/>
              <a:buFont typeface="Arial"/>
              <a:buNone/>
              <a:defRPr b="1" sz="3600">
                <a:solidFill>
                  <a:schemeClr val="dk1"/>
                </a:solidFill>
              </a:defRPr>
            </a:lvl4pPr>
            <a:lvl5pPr indent="0" lvl="4" rtl="0">
              <a:spcBef>
                <a:spcPts val="0"/>
              </a:spcBef>
              <a:spcAft>
                <a:spcPts val="0"/>
              </a:spcAft>
              <a:buClr>
                <a:schemeClr val="dk1"/>
              </a:buClr>
              <a:buSzPts val="1400"/>
              <a:buFont typeface="Arial"/>
              <a:buNone/>
              <a:defRPr b="1" sz="3600">
                <a:solidFill>
                  <a:schemeClr val="dk1"/>
                </a:solidFill>
              </a:defRPr>
            </a:lvl5pPr>
            <a:lvl6pPr indent="0" lvl="5" rtl="0">
              <a:spcBef>
                <a:spcPts val="0"/>
              </a:spcBef>
              <a:spcAft>
                <a:spcPts val="0"/>
              </a:spcAft>
              <a:buClr>
                <a:schemeClr val="dk1"/>
              </a:buClr>
              <a:buSzPts val="1400"/>
              <a:buFont typeface="Arial"/>
              <a:buNone/>
              <a:defRPr b="1" sz="3600">
                <a:solidFill>
                  <a:schemeClr val="dk1"/>
                </a:solidFill>
              </a:defRPr>
            </a:lvl6pPr>
            <a:lvl7pPr indent="0" lvl="6" rtl="0">
              <a:spcBef>
                <a:spcPts val="0"/>
              </a:spcBef>
              <a:spcAft>
                <a:spcPts val="0"/>
              </a:spcAft>
              <a:buClr>
                <a:schemeClr val="dk1"/>
              </a:buClr>
              <a:buSzPts val="1400"/>
              <a:buFont typeface="Arial"/>
              <a:buNone/>
              <a:defRPr b="1" sz="3600">
                <a:solidFill>
                  <a:schemeClr val="dk1"/>
                </a:solidFill>
              </a:defRPr>
            </a:lvl7pPr>
            <a:lvl8pPr indent="0" lvl="7" rtl="0">
              <a:spcBef>
                <a:spcPts val="0"/>
              </a:spcBef>
              <a:spcAft>
                <a:spcPts val="0"/>
              </a:spcAft>
              <a:buClr>
                <a:schemeClr val="dk1"/>
              </a:buClr>
              <a:buSzPts val="1400"/>
              <a:buFont typeface="Arial"/>
              <a:buNone/>
              <a:defRPr b="1" sz="3600">
                <a:solidFill>
                  <a:schemeClr val="dk1"/>
                </a:solidFill>
              </a:defRPr>
            </a:lvl8pPr>
            <a:lvl9pPr indent="0" lvl="8" rtl="0">
              <a:spcBef>
                <a:spcPts val="0"/>
              </a:spcBef>
              <a:spcAft>
                <a:spcPts val="0"/>
              </a:spcAft>
              <a:buClr>
                <a:schemeClr val="dk1"/>
              </a:buClr>
              <a:buSzPts val="1400"/>
              <a:buFont typeface="Arial"/>
              <a:buNone/>
              <a:defRPr b="1" sz="36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96" name="Shape 96"/>
        <p:cNvGrpSpPr/>
        <p:nvPr/>
      </p:nvGrpSpPr>
      <p:grpSpPr>
        <a:xfrm>
          <a:off x="0" y="0"/>
          <a:ext cx="0" cy="0"/>
          <a:chOff x="0" y="0"/>
          <a:chExt cx="0" cy="0"/>
        </a:xfrm>
      </p:grpSpPr>
      <p:sp>
        <p:nvSpPr>
          <p:cNvPr id="97" name="Shape 9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9" name="Shape 99"/>
        <p:cNvGrpSpPr/>
        <p:nvPr/>
      </p:nvGrpSpPr>
      <p:grpSpPr>
        <a:xfrm>
          <a:off x="0" y="0"/>
          <a:ext cx="0" cy="0"/>
          <a:chOff x="0" y="0"/>
          <a:chExt cx="0" cy="0"/>
        </a:xfrm>
      </p:grpSpPr>
      <p:sp>
        <p:nvSpPr>
          <p:cNvPr id="100" name="Shape 100"/>
          <p:cNvSpPr txBox="1"/>
          <p:nvPr>
            <p:ph type="title"/>
          </p:nvPr>
        </p:nvSpPr>
        <p:spPr>
          <a:xfrm>
            <a:off x="1945200" y="468082"/>
            <a:ext cx="6589200" cy="960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62626"/>
              </a:buClr>
              <a:buSzPts val="1400"/>
              <a:buFont typeface="Questrial"/>
              <a:buNone/>
              <a:defRPr b="1" i="0" sz="3600" u="none" cap="none" strike="noStrike">
                <a:solidFill>
                  <a:srgbClr val="262626"/>
                </a:solidFill>
                <a:latin typeface="Questrial"/>
                <a:ea typeface="Questrial"/>
                <a:cs typeface="Questrial"/>
                <a:sym typeface="Questrial"/>
              </a:defRPr>
            </a:lvl1pPr>
            <a:lvl2pPr indent="0" lvl="1" rtl="0">
              <a:spcBef>
                <a:spcPts val="0"/>
              </a:spcBef>
              <a:spcAft>
                <a:spcPts val="0"/>
              </a:spcAft>
              <a:buClr>
                <a:schemeClr val="dk1"/>
              </a:buClr>
              <a:buSzPts val="1400"/>
              <a:buFont typeface="Arial"/>
              <a:buNone/>
              <a:defRPr b="1" sz="3600">
                <a:solidFill>
                  <a:schemeClr val="dk2"/>
                </a:solidFill>
              </a:defRPr>
            </a:lvl2pPr>
            <a:lvl3pPr indent="0" lvl="2" rtl="0">
              <a:spcBef>
                <a:spcPts val="0"/>
              </a:spcBef>
              <a:spcAft>
                <a:spcPts val="0"/>
              </a:spcAft>
              <a:buClr>
                <a:schemeClr val="dk1"/>
              </a:buClr>
              <a:buSzPts val="1400"/>
              <a:buFont typeface="Arial"/>
              <a:buNone/>
              <a:defRPr b="1" sz="3600">
                <a:solidFill>
                  <a:schemeClr val="dk2"/>
                </a:solidFill>
              </a:defRPr>
            </a:lvl3pPr>
            <a:lvl4pPr indent="0" lvl="3" rtl="0">
              <a:spcBef>
                <a:spcPts val="0"/>
              </a:spcBef>
              <a:spcAft>
                <a:spcPts val="0"/>
              </a:spcAft>
              <a:buClr>
                <a:schemeClr val="dk1"/>
              </a:buClr>
              <a:buSzPts val="1400"/>
              <a:buFont typeface="Arial"/>
              <a:buNone/>
              <a:defRPr b="1" sz="3600">
                <a:solidFill>
                  <a:schemeClr val="dk2"/>
                </a:solidFill>
              </a:defRPr>
            </a:lvl4pPr>
            <a:lvl5pPr indent="0" lvl="4" rtl="0">
              <a:spcBef>
                <a:spcPts val="0"/>
              </a:spcBef>
              <a:spcAft>
                <a:spcPts val="0"/>
              </a:spcAft>
              <a:buClr>
                <a:schemeClr val="dk1"/>
              </a:buClr>
              <a:buSzPts val="1400"/>
              <a:buFont typeface="Arial"/>
              <a:buNone/>
              <a:defRPr b="1" sz="3600">
                <a:solidFill>
                  <a:schemeClr val="dk2"/>
                </a:solidFill>
              </a:defRPr>
            </a:lvl5pPr>
            <a:lvl6pPr indent="0" lvl="5" rtl="0">
              <a:spcBef>
                <a:spcPts val="0"/>
              </a:spcBef>
              <a:spcAft>
                <a:spcPts val="0"/>
              </a:spcAft>
              <a:buClr>
                <a:schemeClr val="dk1"/>
              </a:buClr>
              <a:buSzPts val="1400"/>
              <a:buFont typeface="Arial"/>
              <a:buNone/>
              <a:defRPr b="1" sz="3600">
                <a:solidFill>
                  <a:schemeClr val="dk2"/>
                </a:solidFill>
              </a:defRPr>
            </a:lvl6pPr>
            <a:lvl7pPr indent="0" lvl="6" rtl="0">
              <a:spcBef>
                <a:spcPts val="0"/>
              </a:spcBef>
              <a:spcAft>
                <a:spcPts val="0"/>
              </a:spcAft>
              <a:buClr>
                <a:schemeClr val="dk1"/>
              </a:buClr>
              <a:buSzPts val="1400"/>
              <a:buFont typeface="Arial"/>
              <a:buNone/>
              <a:defRPr b="1" sz="3600">
                <a:solidFill>
                  <a:schemeClr val="dk2"/>
                </a:solidFill>
              </a:defRPr>
            </a:lvl7pPr>
            <a:lvl8pPr indent="0" lvl="7" rtl="0">
              <a:spcBef>
                <a:spcPts val="0"/>
              </a:spcBef>
              <a:spcAft>
                <a:spcPts val="0"/>
              </a:spcAft>
              <a:buClr>
                <a:schemeClr val="dk1"/>
              </a:buClr>
              <a:buSzPts val="1400"/>
              <a:buFont typeface="Arial"/>
              <a:buNone/>
              <a:defRPr b="1" sz="3600">
                <a:solidFill>
                  <a:schemeClr val="dk2"/>
                </a:solidFill>
              </a:defRPr>
            </a:lvl8pPr>
            <a:lvl9pPr indent="0" lvl="8" rtl="0">
              <a:spcBef>
                <a:spcPts val="0"/>
              </a:spcBef>
              <a:spcAft>
                <a:spcPts val="0"/>
              </a:spcAft>
              <a:buClr>
                <a:schemeClr val="dk1"/>
              </a:buClr>
              <a:buSzPts val="1400"/>
              <a:buFont typeface="Arial"/>
              <a:buNone/>
              <a:defRPr b="1" sz="3600">
                <a:solidFill>
                  <a:schemeClr val="dk2"/>
                </a:solidFill>
              </a:defRPr>
            </a:lvl9pPr>
          </a:lstStyle>
          <a:p/>
        </p:txBody>
      </p:sp>
      <p:sp>
        <p:nvSpPr>
          <p:cNvPr id="101" name="Shape 101"/>
          <p:cNvSpPr txBox="1"/>
          <p:nvPr>
            <p:ph idx="1" type="body"/>
          </p:nvPr>
        </p:nvSpPr>
        <p:spPr>
          <a:xfrm>
            <a:off x="1942415" y="1600200"/>
            <a:ext cx="6591900" cy="28332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1000"/>
              </a:spcBef>
              <a:spcAft>
                <a:spcPts val="0"/>
              </a:spcAft>
              <a:buClr>
                <a:schemeClr val="accent1"/>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lnSpc>
                <a:spcPct val="100000"/>
              </a:lnSpc>
              <a:spcBef>
                <a:spcPts val="1000"/>
              </a:spcBef>
              <a:spcAft>
                <a:spcPts val="0"/>
              </a:spcAft>
              <a:buClr>
                <a:schemeClr val="accent1"/>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lnSpc>
                <a:spcPct val="100000"/>
              </a:lnSpc>
              <a:spcBef>
                <a:spcPts val="1000"/>
              </a:spcBef>
              <a:spcAft>
                <a:spcPts val="0"/>
              </a:spcAft>
              <a:buClr>
                <a:schemeClr val="accent1"/>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02" name="Shape 102"/>
          <p:cNvSpPr txBox="1"/>
          <p:nvPr>
            <p:ph idx="10" type="dt"/>
          </p:nvPr>
        </p:nvSpPr>
        <p:spPr>
          <a:xfrm>
            <a:off x="7772400" y="4601316"/>
            <a:ext cx="766500" cy="27750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rgbClr val="888888"/>
              </a:buClr>
              <a:buSzPts val="1400"/>
              <a:buFont typeface="Questrial"/>
              <a:buNone/>
              <a:defRPr b="0" i="0" sz="900" u="none" cap="none" strike="noStrike">
                <a:solidFill>
                  <a:srgbClr val="888888"/>
                </a:solidFill>
                <a:latin typeface="Questrial"/>
                <a:ea typeface="Questrial"/>
                <a:cs typeface="Questrial"/>
                <a:sym typeface="Questrial"/>
              </a:defRPr>
            </a:lvl1pPr>
            <a:lvl2pPr indent="0" lvl="1" marL="4572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2pPr>
            <a:lvl3pPr indent="0" lvl="2" marL="9144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3pPr>
            <a:lvl4pPr indent="0" lvl="3" marL="13716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4pPr>
            <a:lvl5pPr indent="0" lvl="4" marL="18288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5pPr>
            <a:lvl6pPr indent="0" lvl="5" marL="22860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6pPr>
            <a:lvl7pPr indent="0" lvl="6" marL="27432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7pPr>
            <a:lvl8pPr indent="0" lvl="7" marL="32004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8pPr>
            <a:lvl9pPr indent="0" lvl="8" marL="36576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9pPr>
          </a:lstStyle>
          <a:p/>
        </p:txBody>
      </p:sp>
      <p:sp>
        <p:nvSpPr>
          <p:cNvPr id="103" name="Shape 103"/>
          <p:cNvSpPr txBox="1"/>
          <p:nvPr>
            <p:ph idx="11" type="ftr"/>
          </p:nvPr>
        </p:nvSpPr>
        <p:spPr>
          <a:xfrm>
            <a:off x="1942415" y="4601856"/>
            <a:ext cx="57165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Questrial"/>
              <a:buNone/>
              <a:defRPr b="0" i="0" sz="900" u="none" cap="none" strike="noStrike">
                <a:solidFill>
                  <a:srgbClr val="888888"/>
                </a:solidFill>
                <a:latin typeface="Questrial"/>
                <a:ea typeface="Questrial"/>
                <a:cs typeface="Questrial"/>
                <a:sym typeface="Questrial"/>
              </a:defRPr>
            </a:lvl1pPr>
            <a:lvl2pPr indent="0" lvl="1" marL="4572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2pPr>
            <a:lvl3pPr indent="0" lvl="2" marL="9144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3pPr>
            <a:lvl4pPr indent="0" lvl="3" marL="13716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4pPr>
            <a:lvl5pPr indent="0" lvl="4" marL="18288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5pPr>
            <a:lvl6pPr indent="0" lvl="5" marL="22860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6pPr>
            <a:lvl7pPr indent="0" lvl="6" marL="27432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7pPr>
            <a:lvl8pPr indent="0" lvl="7" marL="32004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8pPr>
            <a:lvl9pPr indent="0" lvl="8" marL="3657600" marR="0" rtl="0" algn="l">
              <a:lnSpc>
                <a:spcPct val="100000"/>
              </a:lnSpc>
              <a:spcBef>
                <a:spcPts val="0"/>
              </a:spcBef>
              <a:spcAft>
                <a:spcPts val="0"/>
              </a:spcAft>
              <a:buClr>
                <a:schemeClr val="dk1"/>
              </a:buClr>
              <a:buSzPts val="1400"/>
              <a:buFont typeface="Questrial"/>
              <a:buNone/>
              <a:defRPr b="0" i="0" sz="1800" u="none" cap="none" strike="noStrike">
                <a:solidFill>
                  <a:schemeClr val="dk1"/>
                </a:solidFill>
                <a:latin typeface="Questrial"/>
                <a:ea typeface="Questrial"/>
                <a:cs typeface="Questrial"/>
                <a:sym typeface="Questrial"/>
              </a:defRPr>
            </a:lvl9pPr>
          </a:lstStyle>
          <a:p/>
        </p:txBody>
      </p:sp>
      <p:sp>
        <p:nvSpPr>
          <p:cNvPr id="104" name="Shape 104"/>
          <p:cNvSpPr/>
          <p:nvPr/>
        </p:nvSpPr>
        <p:spPr>
          <a:xfrm flipH="1" rot="10800000">
            <a:off x="57" y="533399"/>
            <a:ext cx="1358400" cy="381000"/>
          </a:xfrm>
          <a:custGeom>
            <a:pathLst>
              <a:path extrusionOk="0" h="120000" w="12000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txBox="1"/>
          <p:nvPr>
            <p:ph idx="12" type="sldNum"/>
          </p:nvPr>
        </p:nvSpPr>
        <p:spPr>
          <a:xfrm>
            <a:off x="511227" y="590837"/>
            <a:ext cx="5850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1pPr>
            <a:lvl2pPr indent="0" lvl="1"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2pPr>
            <a:lvl3pPr indent="0" lvl="2"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3pPr>
            <a:lvl4pPr indent="0" lvl="3"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4pPr>
            <a:lvl5pPr indent="0" lvl="4"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5pPr>
            <a:lvl6pPr indent="0" lvl="5"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6pPr>
            <a:lvl7pPr indent="0" lvl="6"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7pPr>
            <a:lvl8pPr indent="0" lvl="7"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8pPr>
            <a:lvl9pPr indent="0" lvl="8" marL="0" marR="0" rtl="0" algn="r">
              <a:lnSpc>
                <a:spcPct val="100000"/>
              </a:lnSpc>
              <a:spcBef>
                <a:spcPts val="0"/>
              </a:spcBef>
              <a:spcAft>
                <a:spcPts val="0"/>
              </a:spcAft>
              <a:buClr>
                <a:srgbClr val="FEFFFF"/>
              </a:buClr>
              <a:buFont typeface="Questrial"/>
              <a:buNone/>
              <a:defRPr b="0" i="0" sz="2000" u="none" cap="none" strike="noStrike">
                <a:solidFill>
                  <a:srgbClr val="FEFFFF"/>
                </a:solidFill>
                <a:latin typeface="Questrial"/>
                <a:ea typeface="Questrial"/>
                <a:cs typeface="Questrial"/>
                <a:sym typeface="Quest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Presenter Name">
  <p:cSld name="Title Slide with Presenter Name">
    <p:spTree>
      <p:nvGrpSpPr>
        <p:cNvPr id="106" name="Shape 106"/>
        <p:cNvGrpSpPr/>
        <p:nvPr/>
      </p:nvGrpSpPr>
      <p:grpSpPr>
        <a:xfrm>
          <a:off x="0" y="0"/>
          <a:ext cx="0" cy="0"/>
          <a:chOff x="0" y="0"/>
          <a:chExt cx="0" cy="0"/>
        </a:xfrm>
      </p:grpSpPr>
      <p:sp>
        <p:nvSpPr>
          <p:cNvPr id="107" name="Shape 107"/>
          <p:cNvSpPr txBox="1"/>
          <p:nvPr>
            <p:ph type="ctrTitle"/>
          </p:nvPr>
        </p:nvSpPr>
        <p:spPr>
          <a:xfrm>
            <a:off x="457200" y="320040"/>
            <a:ext cx="6858000" cy="822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262626"/>
              </a:buClr>
              <a:buSzPts val="1400"/>
              <a:buFont typeface="Questrial"/>
              <a:buNone/>
              <a:defRPr b="0" i="0" sz="3600" u="none" cap="none" strike="noStrike">
                <a:solidFill>
                  <a:srgbClr val="262626"/>
                </a:solidFill>
                <a:latin typeface="Questrial"/>
                <a:ea typeface="Questrial"/>
                <a:cs typeface="Questrial"/>
                <a:sym typeface="Questrial"/>
              </a:defRPr>
            </a:lvl1pPr>
            <a:lvl2pPr indent="0" lvl="1" marL="0" marR="0" rtl="0" algn="l">
              <a:spcBef>
                <a:spcPts val="0"/>
              </a:spcBef>
              <a:spcAft>
                <a:spcPts val="0"/>
              </a:spcAft>
              <a:buClr>
                <a:schemeClr val="dk1"/>
              </a:buClr>
              <a:buSzPts val="1400"/>
              <a:buFont typeface="Arial"/>
              <a:buNone/>
              <a:defRPr b="0" i="0" sz="1800" u="none" cap="none" strike="noStrike">
                <a:solidFill>
                  <a:schemeClr val="dk2"/>
                </a:solidFill>
              </a:defRPr>
            </a:lvl2pPr>
            <a:lvl3pPr indent="0" lvl="2" marL="0" marR="0" rtl="0" algn="l">
              <a:spcBef>
                <a:spcPts val="0"/>
              </a:spcBef>
              <a:spcAft>
                <a:spcPts val="0"/>
              </a:spcAft>
              <a:buClr>
                <a:schemeClr val="dk1"/>
              </a:buClr>
              <a:buSzPts val="1400"/>
              <a:buFont typeface="Arial"/>
              <a:buNone/>
              <a:defRPr b="0" i="0" sz="1800" u="none" cap="none" strike="noStrike">
                <a:solidFill>
                  <a:schemeClr val="dk2"/>
                </a:solidFill>
              </a:defRPr>
            </a:lvl3pPr>
            <a:lvl4pPr indent="0" lvl="3" marL="0" marR="0" rtl="0" algn="l">
              <a:spcBef>
                <a:spcPts val="0"/>
              </a:spcBef>
              <a:spcAft>
                <a:spcPts val="0"/>
              </a:spcAft>
              <a:buClr>
                <a:schemeClr val="dk1"/>
              </a:buClr>
              <a:buSzPts val="1400"/>
              <a:buFont typeface="Arial"/>
              <a:buNone/>
              <a:defRPr b="0" i="0" sz="1800" u="none" cap="none" strike="noStrike">
                <a:solidFill>
                  <a:schemeClr val="dk2"/>
                </a:solidFill>
              </a:defRPr>
            </a:lvl4pPr>
            <a:lvl5pPr indent="0" lvl="4" marL="0" marR="0" rtl="0" algn="l">
              <a:spcBef>
                <a:spcPts val="0"/>
              </a:spcBef>
              <a:spcAft>
                <a:spcPts val="0"/>
              </a:spcAft>
              <a:buClr>
                <a:schemeClr val="dk1"/>
              </a:buClr>
              <a:buSzPts val="1400"/>
              <a:buFont typeface="Arial"/>
              <a:buNone/>
              <a:defRPr b="0" i="0" sz="1800" u="none" cap="none" strike="noStrike">
                <a:solidFill>
                  <a:schemeClr val="dk2"/>
                </a:solidFill>
              </a:defRPr>
            </a:lvl5pPr>
            <a:lvl6pPr indent="0" lvl="5" marL="0" marR="0" rtl="0" algn="l">
              <a:spcBef>
                <a:spcPts val="0"/>
              </a:spcBef>
              <a:spcAft>
                <a:spcPts val="0"/>
              </a:spcAft>
              <a:buClr>
                <a:schemeClr val="dk1"/>
              </a:buClr>
              <a:buSzPts val="1400"/>
              <a:buFont typeface="Arial"/>
              <a:buNone/>
              <a:defRPr b="0" i="0" sz="1800" u="none" cap="none" strike="noStrike">
                <a:solidFill>
                  <a:schemeClr val="dk2"/>
                </a:solidFill>
              </a:defRPr>
            </a:lvl6pPr>
            <a:lvl7pPr indent="0" lvl="6" marL="0" marR="0" rtl="0" algn="l">
              <a:spcBef>
                <a:spcPts val="0"/>
              </a:spcBef>
              <a:spcAft>
                <a:spcPts val="0"/>
              </a:spcAft>
              <a:buClr>
                <a:schemeClr val="dk1"/>
              </a:buClr>
              <a:buSzPts val="1400"/>
              <a:buFont typeface="Arial"/>
              <a:buNone/>
              <a:defRPr b="0" i="0" sz="1800" u="none" cap="none" strike="noStrike">
                <a:solidFill>
                  <a:schemeClr val="dk2"/>
                </a:solidFill>
              </a:defRPr>
            </a:lvl7pPr>
            <a:lvl8pPr indent="0" lvl="7" marL="0" marR="0" rtl="0" algn="l">
              <a:spcBef>
                <a:spcPts val="0"/>
              </a:spcBef>
              <a:spcAft>
                <a:spcPts val="0"/>
              </a:spcAft>
              <a:buClr>
                <a:schemeClr val="dk1"/>
              </a:buClr>
              <a:buSzPts val="1400"/>
              <a:buFont typeface="Arial"/>
              <a:buNone/>
              <a:defRPr b="0" i="0" sz="1800" u="none" cap="none" strike="noStrike">
                <a:solidFill>
                  <a:schemeClr val="dk2"/>
                </a:solidFill>
              </a:defRPr>
            </a:lvl8pPr>
            <a:lvl9pPr indent="0" lvl="8" marL="0" marR="0" rtl="0" algn="l">
              <a:spcBef>
                <a:spcPts val="0"/>
              </a:spcBef>
              <a:spcAft>
                <a:spcPts val="0"/>
              </a:spcAft>
              <a:buClr>
                <a:schemeClr val="dk1"/>
              </a:buClr>
              <a:buSzPts val="1400"/>
              <a:buFont typeface="Arial"/>
              <a:buNone/>
              <a:defRPr b="0" i="0" sz="1800" u="none" cap="none" strike="noStrike">
                <a:solidFill>
                  <a:schemeClr val="dk2"/>
                </a:solidFill>
              </a:defRPr>
            </a:lvl9pPr>
          </a:lstStyle>
          <a:p/>
        </p:txBody>
      </p:sp>
      <p:sp>
        <p:nvSpPr>
          <p:cNvPr id="108" name="Shape 108"/>
          <p:cNvSpPr txBox="1"/>
          <p:nvPr>
            <p:ph idx="1" type="subTitle"/>
          </p:nvPr>
        </p:nvSpPr>
        <p:spPr>
          <a:xfrm>
            <a:off x="457200" y="1200150"/>
            <a:ext cx="6858000" cy="514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Noto Sans Symbols"/>
              <a:buNone/>
              <a:defRPr b="0" i="0" sz="2400" u="none" cap="none" strike="noStrike">
                <a:solidFill>
                  <a:schemeClr val="dk1"/>
                </a:solidFill>
                <a:latin typeface="Questrial"/>
                <a:ea typeface="Questrial"/>
                <a:cs typeface="Questrial"/>
                <a:sym typeface="Questrial"/>
              </a:defRPr>
            </a:lvl1pPr>
            <a:lvl2pPr indent="0" lvl="1" marL="457200" marR="0" rtl="0" algn="ctr">
              <a:lnSpc>
                <a:spcPct val="100000"/>
              </a:lnSpc>
              <a:spcBef>
                <a:spcPts val="1000"/>
              </a:spcBef>
              <a:spcAft>
                <a:spcPts val="0"/>
              </a:spcAft>
              <a:buClr>
                <a:schemeClr val="accent1"/>
              </a:buClr>
              <a:buSzPts val="1400"/>
              <a:buFont typeface="Noto Sans Symbols"/>
              <a:buNone/>
              <a:defRPr b="0" i="0" sz="1600" u="none" cap="none" strike="noStrike">
                <a:solidFill>
                  <a:srgbClr val="888888"/>
                </a:solidFill>
                <a:latin typeface="Questrial"/>
                <a:ea typeface="Questrial"/>
                <a:cs typeface="Questrial"/>
                <a:sym typeface="Questrial"/>
              </a:defRPr>
            </a:lvl2pPr>
            <a:lvl3pPr indent="0" lvl="2" marL="914400" marR="0" rtl="0" algn="ctr">
              <a:lnSpc>
                <a:spcPct val="100000"/>
              </a:lnSpc>
              <a:spcBef>
                <a:spcPts val="1000"/>
              </a:spcBef>
              <a:spcAft>
                <a:spcPts val="0"/>
              </a:spcAft>
              <a:buClr>
                <a:schemeClr val="accent1"/>
              </a:buClr>
              <a:buSzPts val="1400"/>
              <a:buFont typeface="Noto Sans Symbols"/>
              <a:buNone/>
              <a:defRPr b="0" i="0" sz="1400" u="none" cap="none" strike="noStrike">
                <a:solidFill>
                  <a:srgbClr val="888888"/>
                </a:solidFill>
                <a:latin typeface="Questrial"/>
                <a:ea typeface="Questrial"/>
                <a:cs typeface="Questrial"/>
                <a:sym typeface="Questrial"/>
              </a:defRPr>
            </a:lvl3pPr>
            <a:lvl4pPr indent="0" lvl="3" marL="1371600" marR="0" rtl="0" algn="ctr">
              <a:lnSpc>
                <a:spcPct val="100000"/>
              </a:lnSpc>
              <a:spcBef>
                <a:spcPts val="1000"/>
              </a:spcBef>
              <a:spcAft>
                <a:spcPts val="0"/>
              </a:spcAft>
              <a:buClr>
                <a:schemeClr val="accent1"/>
              </a:buClr>
              <a:buSzPts val="1400"/>
              <a:buFont typeface="Noto Sans Symbols"/>
              <a:buNone/>
              <a:defRPr b="0" i="0" sz="1200" u="none" cap="none" strike="noStrike">
                <a:solidFill>
                  <a:srgbClr val="888888"/>
                </a:solidFill>
                <a:latin typeface="Questrial"/>
                <a:ea typeface="Questrial"/>
                <a:cs typeface="Questrial"/>
                <a:sym typeface="Questrial"/>
              </a:defRPr>
            </a:lvl4pPr>
            <a:lvl5pPr indent="0" lvl="4" marL="1828800" marR="0" rtl="0" algn="ctr">
              <a:lnSpc>
                <a:spcPct val="100000"/>
              </a:lnSpc>
              <a:spcBef>
                <a:spcPts val="1000"/>
              </a:spcBef>
              <a:spcAft>
                <a:spcPts val="0"/>
              </a:spcAft>
              <a:buClr>
                <a:schemeClr val="accent1"/>
              </a:buClr>
              <a:buSzPts val="1400"/>
              <a:buFont typeface="Noto Sans Symbols"/>
              <a:buNone/>
              <a:defRPr b="0" i="0" sz="1200" u="none" cap="none" strike="noStrike">
                <a:solidFill>
                  <a:srgbClr val="888888"/>
                </a:solidFill>
                <a:latin typeface="Questrial"/>
                <a:ea typeface="Questrial"/>
                <a:cs typeface="Questrial"/>
                <a:sym typeface="Questrial"/>
              </a:defRPr>
            </a:lvl5pPr>
            <a:lvl6pPr indent="0" lvl="5" marL="2286000" marR="0" rtl="0" algn="ctr">
              <a:lnSpc>
                <a:spcPct val="100000"/>
              </a:lnSpc>
              <a:spcBef>
                <a:spcPts val="1000"/>
              </a:spcBef>
              <a:spcAft>
                <a:spcPts val="0"/>
              </a:spcAft>
              <a:buClr>
                <a:schemeClr val="accent1"/>
              </a:buClr>
              <a:buSzPts val="1400"/>
              <a:buFont typeface="Noto Sans Symbols"/>
              <a:buNone/>
              <a:defRPr b="0" i="0" sz="1200" u="none" cap="none" strike="noStrike">
                <a:solidFill>
                  <a:srgbClr val="888888"/>
                </a:solidFill>
                <a:latin typeface="Questrial"/>
                <a:ea typeface="Questrial"/>
                <a:cs typeface="Questrial"/>
                <a:sym typeface="Questrial"/>
              </a:defRPr>
            </a:lvl6pPr>
            <a:lvl7pPr indent="0" lvl="6" marL="2743200" marR="0" rtl="0" algn="ctr">
              <a:lnSpc>
                <a:spcPct val="100000"/>
              </a:lnSpc>
              <a:spcBef>
                <a:spcPts val="1000"/>
              </a:spcBef>
              <a:spcAft>
                <a:spcPts val="0"/>
              </a:spcAft>
              <a:buClr>
                <a:schemeClr val="accent1"/>
              </a:buClr>
              <a:buSzPts val="1400"/>
              <a:buFont typeface="Noto Sans Symbols"/>
              <a:buNone/>
              <a:defRPr b="0" i="0" sz="1200" u="none" cap="none" strike="noStrike">
                <a:solidFill>
                  <a:srgbClr val="888888"/>
                </a:solidFill>
                <a:latin typeface="Questrial"/>
                <a:ea typeface="Questrial"/>
                <a:cs typeface="Questrial"/>
                <a:sym typeface="Questrial"/>
              </a:defRPr>
            </a:lvl7pPr>
            <a:lvl8pPr indent="0" lvl="7" marL="3200400" marR="0" rtl="0" algn="ctr">
              <a:lnSpc>
                <a:spcPct val="100000"/>
              </a:lnSpc>
              <a:spcBef>
                <a:spcPts val="1000"/>
              </a:spcBef>
              <a:spcAft>
                <a:spcPts val="0"/>
              </a:spcAft>
              <a:buClr>
                <a:schemeClr val="accent1"/>
              </a:buClr>
              <a:buSzPts val="1400"/>
              <a:buFont typeface="Noto Sans Symbols"/>
              <a:buNone/>
              <a:defRPr b="0" i="0" sz="1200" u="none" cap="none" strike="noStrike">
                <a:solidFill>
                  <a:srgbClr val="888888"/>
                </a:solidFill>
                <a:latin typeface="Questrial"/>
                <a:ea typeface="Questrial"/>
                <a:cs typeface="Questrial"/>
                <a:sym typeface="Questrial"/>
              </a:defRPr>
            </a:lvl8pPr>
            <a:lvl9pPr indent="0" lvl="8" marL="3657600" marR="0" rtl="0" algn="ctr">
              <a:lnSpc>
                <a:spcPct val="100000"/>
              </a:lnSpc>
              <a:spcBef>
                <a:spcPts val="1000"/>
              </a:spcBef>
              <a:spcAft>
                <a:spcPts val="0"/>
              </a:spcAft>
              <a:buClr>
                <a:schemeClr val="accent1"/>
              </a:buClr>
              <a:buSzPts val="1400"/>
              <a:buFont typeface="Noto Sans Symbols"/>
              <a:buNone/>
              <a:defRPr b="0" i="0" sz="1200" u="none" cap="none" strike="noStrike">
                <a:solidFill>
                  <a:srgbClr val="888888"/>
                </a:solidFill>
                <a:latin typeface="Questrial"/>
                <a:ea typeface="Questrial"/>
                <a:cs typeface="Questrial"/>
                <a:sym typeface="Questrial"/>
              </a:defRPr>
            </a:lvl9pPr>
          </a:lstStyle>
          <a:p/>
        </p:txBody>
      </p:sp>
      <p:sp>
        <p:nvSpPr>
          <p:cNvPr id="109" name="Shape 109"/>
          <p:cNvSpPr txBox="1"/>
          <p:nvPr>
            <p:ph idx="2" type="body"/>
          </p:nvPr>
        </p:nvSpPr>
        <p:spPr>
          <a:xfrm>
            <a:off x="457200" y="4343400"/>
            <a:ext cx="2743200" cy="171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1pPr>
            <a:lvl2pPr indent="-228600" lvl="1" marL="9144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2pPr>
            <a:lvl3pPr indent="-228600" lvl="2" marL="13716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3pPr>
            <a:lvl4pPr indent="-228600" lvl="3" marL="18288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4pPr>
            <a:lvl5pPr indent="-228600" lvl="4" marL="22860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5pPr>
            <a:lvl6pPr indent="-228600" lvl="5" marL="27432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6pPr>
            <a:lvl7pPr indent="-228600" lvl="6" marL="32004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7pPr>
            <a:lvl8pPr indent="-228600" lvl="7" marL="36576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Questrial"/>
              <a:buNone/>
              <a:defRPr b="0" i="0" sz="1200" u="none" cap="none" strike="noStrike">
                <a:solidFill>
                  <a:srgbClr val="3F3F3F"/>
                </a:solidFill>
                <a:latin typeface="Questrial"/>
                <a:ea typeface="Questrial"/>
                <a:cs typeface="Questrial"/>
                <a:sym typeface="Questrial"/>
              </a:defRPr>
            </a:lvl9pPr>
          </a:lstStyle>
          <a:p/>
        </p:txBody>
      </p:sp>
      <p:sp>
        <p:nvSpPr>
          <p:cNvPr id="110" name="Shape 110"/>
          <p:cNvSpPr txBox="1"/>
          <p:nvPr>
            <p:ph idx="3" type="body"/>
          </p:nvPr>
        </p:nvSpPr>
        <p:spPr>
          <a:xfrm>
            <a:off x="457200" y="4560800"/>
            <a:ext cx="2743200" cy="171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1pPr>
            <a:lvl2pPr indent="-228600" lvl="1" marL="9144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2pPr>
            <a:lvl3pPr indent="-228600" lvl="2" marL="13716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3pPr>
            <a:lvl4pPr indent="-228600" lvl="3" marL="18288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4pPr>
            <a:lvl5pPr indent="-228600" lvl="4" marL="22860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5pPr>
            <a:lvl6pPr indent="-228600" lvl="5" marL="27432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6pPr>
            <a:lvl7pPr indent="-228600" lvl="6" marL="32004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7pPr>
            <a:lvl8pPr indent="-228600" lvl="7" marL="3657600" marR="0" rtl="0" algn="l">
              <a:lnSpc>
                <a:spcPct val="90000"/>
              </a:lnSpc>
              <a:spcBef>
                <a:spcPts val="600"/>
              </a:spcBef>
              <a:spcAft>
                <a:spcPts val="0"/>
              </a:spcAft>
              <a:buClr>
                <a:schemeClr val="lt1"/>
              </a:buClr>
              <a:buSzPts val="1400"/>
              <a:buFont typeface="Questrial"/>
              <a:buNone/>
              <a:defRPr b="0" i="0" sz="16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Questrial"/>
              <a:buNone/>
              <a:defRPr b="0" i="0" sz="1200" u="none" cap="none" strike="noStrike">
                <a:solidFill>
                  <a:srgbClr val="3F3F3F"/>
                </a:solidFill>
                <a:latin typeface="Questrial"/>
                <a:ea typeface="Questrial"/>
                <a:cs typeface="Questrial"/>
                <a:sym typeface="Questrial"/>
              </a:defRPr>
            </a:lvl9pPr>
          </a:lstStyle>
          <a:p/>
        </p:txBody>
      </p:sp>
      <p:sp>
        <p:nvSpPr>
          <p:cNvPr id="111" name="Shape 111"/>
          <p:cNvSpPr txBox="1"/>
          <p:nvPr/>
        </p:nvSpPr>
        <p:spPr>
          <a:xfrm>
            <a:off x="6934200" y="4879466"/>
            <a:ext cx="1751700" cy="1497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lt1"/>
              </a:buClr>
              <a:buFont typeface="Questrial"/>
              <a:buNone/>
            </a:pPr>
            <a:r>
              <a:rPr b="0" i="0" lang="en" sz="700" u="none" cap="none" strike="noStrike">
                <a:solidFill>
                  <a:schemeClr val="lt1"/>
                </a:solidFill>
                <a:latin typeface="Questrial"/>
                <a:ea typeface="Questrial"/>
                <a:cs typeface="Questrial"/>
                <a:sym typeface="Questrial"/>
              </a:rPr>
              <a:t>© 2014 VMware Inc.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theme" Target="../theme/theme2.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2" name="Shape 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b="1" sz="3600">
                <a:solidFill>
                  <a:schemeClr val="dk1"/>
                </a:solidFill>
              </a:defRPr>
            </a:lvl2pPr>
            <a:lvl3pPr indent="0" lvl="2" rtl="0">
              <a:spcBef>
                <a:spcPts val="0"/>
              </a:spcBef>
              <a:spcAft>
                <a:spcPts val="0"/>
              </a:spcAft>
              <a:buClr>
                <a:schemeClr val="dk1"/>
              </a:buClr>
              <a:buSzPts val="1400"/>
              <a:buFont typeface="Arial"/>
              <a:buNone/>
              <a:defRPr b="1" sz="3600">
                <a:solidFill>
                  <a:schemeClr val="dk1"/>
                </a:solidFill>
              </a:defRPr>
            </a:lvl3pPr>
            <a:lvl4pPr indent="0" lvl="3" rtl="0">
              <a:spcBef>
                <a:spcPts val="0"/>
              </a:spcBef>
              <a:spcAft>
                <a:spcPts val="0"/>
              </a:spcAft>
              <a:buClr>
                <a:schemeClr val="dk1"/>
              </a:buClr>
              <a:buSzPts val="1400"/>
              <a:buFont typeface="Arial"/>
              <a:buNone/>
              <a:defRPr b="1" sz="3600">
                <a:solidFill>
                  <a:schemeClr val="dk1"/>
                </a:solidFill>
              </a:defRPr>
            </a:lvl4pPr>
            <a:lvl5pPr indent="0" lvl="4" rtl="0">
              <a:spcBef>
                <a:spcPts val="0"/>
              </a:spcBef>
              <a:spcAft>
                <a:spcPts val="0"/>
              </a:spcAft>
              <a:buClr>
                <a:schemeClr val="dk1"/>
              </a:buClr>
              <a:buSzPts val="1400"/>
              <a:buFont typeface="Arial"/>
              <a:buNone/>
              <a:defRPr b="1" sz="3600">
                <a:solidFill>
                  <a:schemeClr val="dk1"/>
                </a:solidFill>
              </a:defRPr>
            </a:lvl5pPr>
            <a:lvl6pPr indent="0" lvl="5" rtl="0">
              <a:spcBef>
                <a:spcPts val="0"/>
              </a:spcBef>
              <a:spcAft>
                <a:spcPts val="0"/>
              </a:spcAft>
              <a:buClr>
                <a:schemeClr val="dk1"/>
              </a:buClr>
              <a:buSzPts val="1400"/>
              <a:buFont typeface="Arial"/>
              <a:buNone/>
              <a:defRPr b="1" sz="3600">
                <a:solidFill>
                  <a:schemeClr val="dk1"/>
                </a:solidFill>
              </a:defRPr>
            </a:lvl6pPr>
            <a:lvl7pPr indent="0" lvl="6" rtl="0">
              <a:spcBef>
                <a:spcPts val="0"/>
              </a:spcBef>
              <a:spcAft>
                <a:spcPts val="0"/>
              </a:spcAft>
              <a:buClr>
                <a:schemeClr val="dk1"/>
              </a:buClr>
              <a:buSzPts val="1400"/>
              <a:buFont typeface="Arial"/>
              <a:buNone/>
              <a:defRPr b="1" sz="3600">
                <a:solidFill>
                  <a:schemeClr val="dk1"/>
                </a:solidFill>
              </a:defRPr>
            </a:lvl7pPr>
            <a:lvl8pPr indent="0" lvl="7" rtl="0">
              <a:spcBef>
                <a:spcPts val="0"/>
              </a:spcBef>
              <a:spcAft>
                <a:spcPts val="0"/>
              </a:spcAft>
              <a:buClr>
                <a:schemeClr val="dk1"/>
              </a:buClr>
              <a:buSzPts val="1400"/>
              <a:buFont typeface="Arial"/>
              <a:buNone/>
              <a:defRPr b="1" sz="3600">
                <a:solidFill>
                  <a:schemeClr val="dk1"/>
                </a:solidFill>
              </a:defRPr>
            </a:lvl8pPr>
            <a:lvl9pPr indent="0" lvl="8" rtl="0">
              <a:spcBef>
                <a:spcPts val="0"/>
              </a:spcBef>
              <a:spcAft>
                <a:spcPts val="0"/>
              </a:spcAft>
              <a:buClr>
                <a:schemeClr val="dk1"/>
              </a:buClr>
              <a:buSzPts val="1400"/>
              <a:buFont typeface="Arial"/>
              <a:buNone/>
              <a:defRPr b="1" sz="3600">
                <a:solidFill>
                  <a:schemeClr val="dk1"/>
                </a:solidFill>
              </a:defRPr>
            </a:lvl9pPr>
          </a:lstStyle>
          <a:p/>
        </p:txBody>
      </p:sp>
      <p:sp>
        <p:nvSpPr>
          <p:cNvPr id="83" name="Shape 8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0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s://www.meetup.com/Women-Who-Code-Richmond/events/243174215/" TargetMode="External"/><Relationship Id="rId4" Type="http://schemas.openxmlformats.org/officeDocument/2006/relationships/hyperlink" Target="https://www.meetup.com/Women-Who-Code-Richmond/events/243174215/" TargetMode="External"/><Relationship Id="rId9" Type="http://schemas.openxmlformats.org/officeDocument/2006/relationships/image" Target="../media/image34.png"/><Relationship Id="rId5" Type="http://schemas.openxmlformats.org/officeDocument/2006/relationships/hyperlink" Target="https://www.meetup.com/Women-Who-Code-Richmond/events/243176601/" TargetMode="External"/><Relationship Id="rId6" Type="http://schemas.openxmlformats.org/officeDocument/2006/relationships/hyperlink" Target="https://www.meetup.com/Women-Who-Code-Richmond/events/243176601/" TargetMode="External"/><Relationship Id="rId7" Type="http://schemas.openxmlformats.org/officeDocument/2006/relationships/hyperlink" Target="https://www.meetup.com/Women-Who-Code-Richmond/events/241653005/" TargetMode="External"/><Relationship Id="rId8" Type="http://schemas.openxmlformats.org/officeDocument/2006/relationships/hyperlink" Target="https://www.meetup.com/Women-Who-Code-Richmond/events/24165300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20" Type="http://schemas.openxmlformats.org/officeDocument/2006/relationships/image" Target="../media/image17.jpg"/><Relationship Id="rId22" Type="http://schemas.openxmlformats.org/officeDocument/2006/relationships/image" Target="../media/image13.jpg"/><Relationship Id="rId21" Type="http://schemas.openxmlformats.org/officeDocument/2006/relationships/image" Target="../media/image21.jpg"/><Relationship Id="rId24" Type="http://schemas.openxmlformats.org/officeDocument/2006/relationships/image" Target="../media/image20.jpg"/><Relationship Id="rId23" Type="http://schemas.openxmlformats.org/officeDocument/2006/relationships/image" Target="../media/image15.jp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0.png"/><Relationship Id="rId26" Type="http://schemas.openxmlformats.org/officeDocument/2006/relationships/image" Target="../media/image25.jpg"/><Relationship Id="rId25" Type="http://schemas.openxmlformats.org/officeDocument/2006/relationships/image" Target="../media/image18.jpg"/><Relationship Id="rId28" Type="http://schemas.openxmlformats.org/officeDocument/2006/relationships/image" Target="../media/image31.jpg"/><Relationship Id="rId27" Type="http://schemas.openxmlformats.org/officeDocument/2006/relationships/image" Target="../media/image24.jpg"/><Relationship Id="rId5" Type="http://schemas.openxmlformats.org/officeDocument/2006/relationships/image" Target="../media/image2.png"/><Relationship Id="rId6" Type="http://schemas.openxmlformats.org/officeDocument/2006/relationships/image" Target="../media/image5.png"/><Relationship Id="rId29" Type="http://schemas.openxmlformats.org/officeDocument/2006/relationships/image" Target="../media/image22.jpg"/><Relationship Id="rId7" Type="http://schemas.openxmlformats.org/officeDocument/2006/relationships/image" Target="../media/image6.png"/><Relationship Id="rId8" Type="http://schemas.openxmlformats.org/officeDocument/2006/relationships/image" Target="../media/image29.png"/><Relationship Id="rId31" Type="http://schemas.openxmlformats.org/officeDocument/2006/relationships/image" Target="../media/image30.jpg"/><Relationship Id="rId30" Type="http://schemas.openxmlformats.org/officeDocument/2006/relationships/image" Target="../media/image23.jpg"/><Relationship Id="rId11" Type="http://schemas.openxmlformats.org/officeDocument/2006/relationships/image" Target="../media/image14.png"/><Relationship Id="rId33" Type="http://schemas.openxmlformats.org/officeDocument/2006/relationships/image" Target="../media/image44.jpg"/><Relationship Id="rId10" Type="http://schemas.openxmlformats.org/officeDocument/2006/relationships/image" Target="../media/image7.png"/><Relationship Id="rId32" Type="http://schemas.openxmlformats.org/officeDocument/2006/relationships/image" Target="../media/image27.png"/><Relationship Id="rId13" Type="http://schemas.openxmlformats.org/officeDocument/2006/relationships/image" Target="../media/image41.png"/><Relationship Id="rId12" Type="http://schemas.openxmlformats.org/officeDocument/2006/relationships/image" Target="../media/image4.png"/><Relationship Id="rId34" Type="http://schemas.openxmlformats.org/officeDocument/2006/relationships/image" Target="../media/image28.jpg"/><Relationship Id="rId15" Type="http://schemas.openxmlformats.org/officeDocument/2006/relationships/image" Target="../media/image1.png"/><Relationship Id="rId14" Type="http://schemas.openxmlformats.org/officeDocument/2006/relationships/image" Target="../media/image12.png"/><Relationship Id="rId17" Type="http://schemas.openxmlformats.org/officeDocument/2006/relationships/image" Target="../media/image36.png"/><Relationship Id="rId16" Type="http://schemas.openxmlformats.org/officeDocument/2006/relationships/image" Target="../media/image11.png"/><Relationship Id="rId19" Type="http://schemas.openxmlformats.org/officeDocument/2006/relationships/image" Target="../media/image8.jpg"/><Relationship Id="rId18"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0.jp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hyperlink" Target="https://github.com/WomenWhoCode/guidelines-resources/blob/master/code_of_conduct.md" TargetMode="External"/><Relationship Id="rId4" Type="http://schemas.openxmlformats.org/officeDocument/2006/relationships/hyperlink" Target="https://docs.google.com/forms/d/1NuBY_E2DcuJx2wtKFXyS5ZY5zZlql4jcZJqsf0sAs-0/view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Shape 116"/>
          <p:cNvPicPr preferRelativeResize="0"/>
          <p:nvPr/>
        </p:nvPicPr>
        <p:blipFill>
          <a:blip r:embed="rId3">
            <a:alphaModFix/>
          </a:blip>
          <a:stretch>
            <a:fillRect/>
          </a:stretch>
        </p:blipFill>
        <p:spPr>
          <a:xfrm>
            <a:off x="6581763" y="0"/>
            <a:ext cx="2562225" cy="5143500"/>
          </a:xfrm>
          <a:prstGeom prst="rect">
            <a:avLst/>
          </a:prstGeom>
          <a:noFill/>
          <a:ln>
            <a:noFill/>
          </a:ln>
        </p:spPr>
      </p:pic>
      <p:pic>
        <p:nvPicPr>
          <p:cNvPr descr="WWCode_RVA_Binary.png" id="117" name="Shape 117"/>
          <p:cNvPicPr preferRelativeResize="0"/>
          <p:nvPr/>
        </p:nvPicPr>
        <p:blipFill>
          <a:blip r:embed="rId4">
            <a:alphaModFix/>
          </a:blip>
          <a:stretch>
            <a:fillRect/>
          </a:stretch>
        </p:blipFill>
        <p:spPr>
          <a:xfrm>
            <a:off x="1054072" y="986900"/>
            <a:ext cx="5285350" cy="316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nvSpPr>
        <p:spPr>
          <a:xfrm>
            <a:off x="393725" y="352622"/>
            <a:ext cx="4737000" cy="115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B6AA"/>
              </a:buClr>
              <a:buFont typeface="Calibri"/>
              <a:buNone/>
            </a:pPr>
            <a:r>
              <a:rPr b="1" i="0" lang="en" sz="4800" u="none" cap="none" strike="noStrike">
                <a:solidFill>
                  <a:srgbClr val="00B6AA"/>
                </a:solidFill>
                <a:latin typeface="Calibri"/>
                <a:ea typeface="Calibri"/>
                <a:cs typeface="Calibri"/>
                <a:sym typeface="Calibri"/>
              </a:rPr>
              <a:t>Future Events </a:t>
            </a:r>
            <a:endParaRPr/>
          </a:p>
          <a:p>
            <a:pPr indent="0" lvl="0" marL="0" marR="0" rtl="0" algn="l">
              <a:lnSpc>
                <a:spcPct val="100000"/>
              </a:lnSpc>
              <a:spcBef>
                <a:spcPts val="0"/>
              </a:spcBef>
              <a:spcAft>
                <a:spcPts val="0"/>
              </a:spcAft>
              <a:buClr>
                <a:srgbClr val="000000"/>
              </a:buClr>
              <a:buFont typeface="Arial"/>
              <a:buNone/>
            </a:pPr>
            <a:r>
              <a:t/>
            </a:r>
            <a:endParaRPr b="0" i="0" sz="3000" u="none" cap="none" strike="noStrike">
              <a:solidFill>
                <a:srgbClr val="4C4C4B"/>
              </a:solidFill>
              <a:latin typeface="Calibri"/>
              <a:ea typeface="Calibri"/>
              <a:cs typeface="Calibri"/>
              <a:sym typeface="Calibri"/>
            </a:endParaRPr>
          </a:p>
          <a:p>
            <a:pPr indent="0" lvl="0" marL="0" rtl="0">
              <a:spcBef>
                <a:spcPts val="0"/>
              </a:spcBef>
              <a:spcAft>
                <a:spcPts val="0"/>
              </a:spcAft>
              <a:buClr>
                <a:srgbClr val="000000"/>
              </a:buClr>
              <a:buSzPts val="1100"/>
              <a:buFont typeface="Arial"/>
              <a:buNone/>
            </a:pPr>
            <a:r>
              <a:rPr b="1" lang="en"/>
              <a:t>SATURDAY, SEPTEMBER 30, 2017 @ </a:t>
            </a:r>
            <a:r>
              <a:rPr b="1" lang="en">
                <a:solidFill>
                  <a:schemeClr val="dk1"/>
                </a:solidFill>
              </a:rPr>
              <a:t>804RVA</a:t>
            </a:r>
            <a:endParaRPr b="1"/>
          </a:p>
          <a:p>
            <a:pPr indent="0" lvl="0" marL="0" rtl="0">
              <a:spcBef>
                <a:spcPts val="0"/>
              </a:spcBef>
              <a:spcAft>
                <a:spcPts val="0"/>
              </a:spcAft>
              <a:buClr>
                <a:srgbClr val="000000"/>
              </a:buClr>
              <a:buSzPts val="1100"/>
              <a:buFont typeface="Arial"/>
              <a:buNone/>
            </a:pPr>
            <a:r>
              <a:rPr b="1" lang="en" u="sng">
                <a:solidFill>
                  <a:schemeClr val="hlink"/>
                </a:solidFill>
                <a:hlinkClick r:id="rId3"/>
              </a:rPr>
              <a:t>WOMEN WHO CODE COFFEE &amp; DONUT SOCIAL</a:t>
            </a:r>
            <a:endParaRPr b="1" u="sng">
              <a:solidFill>
                <a:schemeClr val="hlink"/>
              </a:solidFill>
              <a:hlinkClick r:id="rId4"/>
            </a:endParaRPr>
          </a:p>
          <a:p>
            <a:pPr indent="0" lvl="0" marL="0" rtl="0">
              <a:spcBef>
                <a:spcPts val="0"/>
              </a:spcBef>
              <a:spcAft>
                <a:spcPts val="0"/>
              </a:spcAft>
              <a:buClr>
                <a:srgbClr val="000000"/>
              </a:buClr>
              <a:buSzPts val="1100"/>
              <a:buFont typeface="Arial"/>
              <a:buNone/>
            </a:pPr>
            <a:r>
              <a:t/>
            </a:r>
            <a:endParaRPr b="1"/>
          </a:p>
          <a:p>
            <a:pPr indent="0" lvl="0" marL="0" rtl="0">
              <a:spcBef>
                <a:spcPts val="0"/>
              </a:spcBef>
              <a:spcAft>
                <a:spcPts val="0"/>
              </a:spcAft>
              <a:buClr>
                <a:srgbClr val="000000"/>
              </a:buClr>
              <a:buSzPts val="1100"/>
              <a:buFont typeface="Arial"/>
              <a:buNone/>
            </a:pPr>
            <a:r>
              <a:t/>
            </a:r>
            <a:endParaRPr b="1"/>
          </a:p>
          <a:p>
            <a:pPr indent="0" lvl="0" marL="0" rtl="0">
              <a:spcBef>
                <a:spcPts val="0"/>
              </a:spcBef>
              <a:spcAft>
                <a:spcPts val="0"/>
              </a:spcAft>
              <a:buClr>
                <a:srgbClr val="000000"/>
              </a:buClr>
              <a:buSzPts val="1100"/>
              <a:buFont typeface="Arial"/>
              <a:buNone/>
            </a:pPr>
            <a:r>
              <a:rPr b="1" lang="en"/>
              <a:t>TUESDAY, OCTOBER 10, 2017 @ </a:t>
            </a:r>
            <a:r>
              <a:rPr b="1" lang="en">
                <a:solidFill>
                  <a:schemeClr val="dk1"/>
                </a:solidFill>
              </a:rPr>
              <a:t>WEST CREEK TOWN CENTER</a:t>
            </a:r>
            <a:endParaRPr b="1"/>
          </a:p>
          <a:p>
            <a:pPr indent="0" lvl="0" marL="0" rtl="0">
              <a:spcBef>
                <a:spcPts val="0"/>
              </a:spcBef>
              <a:spcAft>
                <a:spcPts val="0"/>
              </a:spcAft>
              <a:buClr>
                <a:srgbClr val="000000"/>
              </a:buClr>
              <a:buSzPts val="1100"/>
              <a:buFont typeface="Arial"/>
              <a:buNone/>
            </a:pPr>
            <a:r>
              <a:rPr b="1" lang="en" u="sng">
                <a:solidFill>
                  <a:schemeClr val="hlink"/>
                </a:solidFill>
                <a:hlinkClick r:id="rId5"/>
              </a:rPr>
              <a:t>THE WOMEN WHO CODE RICHMOND BIRTHDAY PARTY!!</a:t>
            </a:r>
            <a:endParaRPr b="1" u="sng">
              <a:solidFill>
                <a:schemeClr val="hlink"/>
              </a:solidFill>
              <a:hlinkClick r:id="rId6"/>
            </a:endParaRPr>
          </a:p>
          <a:p>
            <a:pPr indent="0" lvl="0" marL="0" rtl="0">
              <a:spcBef>
                <a:spcPts val="0"/>
              </a:spcBef>
              <a:spcAft>
                <a:spcPts val="0"/>
              </a:spcAft>
              <a:buClr>
                <a:srgbClr val="000000"/>
              </a:buClr>
              <a:buSzPts val="1100"/>
              <a:buFont typeface="Arial"/>
              <a:buNone/>
            </a:pPr>
            <a:r>
              <a:t/>
            </a:r>
            <a:endParaRPr b="1"/>
          </a:p>
          <a:p>
            <a:pPr indent="0" lvl="0" marL="0" rtl="0">
              <a:spcBef>
                <a:spcPts val="0"/>
              </a:spcBef>
              <a:spcAft>
                <a:spcPts val="0"/>
              </a:spcAft>
              <a:buClr>
                <a:srgbClr val="000000"/>
              </a:buClr>
              <a:buSzPts val="1100"/>
              <a:buFont typeface="Arial"/>
              <a:buNone/>
            </a:pPr>
            <a:r>
              <a:t/>
            </a:r>
            <a:endParaRPr b="1"/>
          </a:p>
          <a:p>
            <a:pPr indent="0" lvl="0" marL="0" rtl="0">
              <a:spcBef>
                <a:spcPts val="0"/>
              </a:spcBef>
              <a:spcAft>
                <a:spcPts val="0"/>
              </a:spcAft>
              <a:buClr>
                <a:srgbClr val="000000"/>
              </a:buClr>
              <a:buSzPts val="1100"/>
              <a:buFont typeface="Arial"/>
              <a:buNone/>
            </a:pPr>
            <a:r>
              <a:rPr b="1" lang="en"/>
              <a:t>WEDNESDAY, OCTOBER 11, 2017 @ </a:t>
            </a:r>
            <a:r>
              <a:rPr b="1" lang="en">
                <a:solidFill>
                  <a:schemeClr val="dk1"/>
                </a:solidFill>
              </a:rPr>
              <a:t>AUTHENTIC</a:t>
            </a:r>
            <a:endParaRPr b="1"/>
          </a:p>
          <a:p>
            <a:pPr indent="0" lvl="0" marL="0" rtl="0">
              <a:spcBef>
                <a:spcPts val="0"/>
              </a:spcBef>
              <a:spcAft>
                <a:spcPts val="0"/>
              </a:spcAft>
              <a:buClr>
                <a:srgbClr val="000000"/>
              </a:buClr>
              <a:buSzPts val="1100"/>
              <a:buFont typeface="Arial"/>
              <a:buNone/>
            </a:pPr>
            <a:r>
              <a:rPr b="1" lang="en" u="sng">
                <a:solidFill>
                  <a:schemeClr val="hlink"/>
                </a:solidFill>
                <a:hlinkClick r:id="rId7"/>
              </a:rPr>
              <a:t>WOMEN WHO CODE ALGORITHMS COMMUNITY</a:t>
            </a:r>
            <a:endParaRPr b="1" u="sng">
              <a:solidFill>
                <a:schemeClr val="hlink"/>
              </a:solidFill>
              <a:hlinkClick r:id="rId8"/>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Font typeface="Arial"/>
              <a:buNone/>
            </a:pPr>
            <a:r>
              <a:t/>
            </a:r>
            <a:endParaRPr/>
          </a:p>
        </p:txBody>
      </p:sp>
      <p:pic>
        <p:nvPicPr>
          <p:cNvPr descr="16087770332_3bddb1d302_c.jpg" id="206" name="Shape 206"/>
          <p:cNvPicPr preferRelativeResize="0"/>
          <p:nvPr/>
        </p:nvPicPr>
        <p:blipFill rotWithShape="1">
          <a:blip r:embed="rId9">
            <a:alphaModFix/>
          </a:blip>
          <a:srcRect b="0" l="22455" r="26451" t="0"/>
          <a:stretch/>
        </p:blipFill>
        <p:spPr>
          <a:xfrm>
            <a:off x="5239699" y="0"/>
            <a:ext cx="3904200" cy="577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34528"/>
            <a:ext cx="8229600" cy="857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B6AA"/>
              </a:buClr>
              <a:buFont typeface="Montserrat"/>
              <a:buNone/>
            </a:pPr>
            <a:r>
              <a:rPr b="1" i="0" lang="en" sz="3600" u="none" cap="none" strike="noStrike">
                <a:solidFill>
                  <a:srgbClr val="00B6AA"/>
                </a:solidFill>
                <a:latin typeface="Calibri"/>
                <a:ea typeface="Calibri"/>
                <a:cs typeface="Calibri"/>
                <a:sym typeface="Calibri"/>
              </a:rPr>
              <a:t>Stay Connected </a:t>
            </a:r>
            <a:endParaRPr/>
          </a:p>
        </p:txBody>
      </p:sp>
      <p:sp>
        <p:nvSpPr>
          <p:cNvPr id="212" name="Shape 21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womenwhocode.com/richmond </a:t>
            </a:r>
            <a:endParaRPr/>
          </a:p>
          <a:p>
            <a:pPr indent="0" lvl="0" marL="0" marR="0" rtl="0" algn="l">
              <a:lnSpc>
                <a:spcPct val="100000"/>
              </a:lnSpc>
              <a:spcBef>
                <a:spcPts val="0"/>
              </a:spcBef>
              <a:spcAft>
                <a:spcPts val="0"/>
              </a:spcAft>
              <a:buClr>
                <a:schemeClr val="dk1"/>
              </a:buClr>
              <a:buFont typeface="Arial"/>
              <a:buNone/>
            </a:pPr>
            <a:r>
              <a:t/>
            </a:r>
            <a:endParaRPr/>
          </a:p>
          <a:p>
            <a:pPr indent="0" lvl="0" marL="0" marR="0" rtl="0" algn="l">
              <a:lnSpc>
                <a:spcPct val="100000"/>
              </a:lnSpc>
              <a:spcBef>
                <a:spcPts val="0"/>
              </a:spcBef>
              <a:spcAft>
                <a:spcPts val="0"/>
              </a:spcAft>
              <a:buClr>
                <a:schemeClr val="dk1"/>
              </a:buClr>
              <a:buFont typeface="Arial"/>
              <a:buNone/>
            </a:pPr>
            <a:r>
              <a:rPr b="0" i="0" lang="en" sz="3000" u="none" cap="none" strike="noStrike">
                <a:solidFill>
                  <a:schemeClr val="dk1"/>
                </a:solidFill>
                <a:latin typeface="Arial"/>
                <a:ea typeface="Arial"/>
                <a:cs typeface="Arial"/>
                <a:sym typeface="Arial"/>
              </a:rPr>
              <a:t>meetup.com/women-who-code-richmond</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 sz="3000" u="none" cap="none" strike="noStrike">
                <a:solidFill>
                  <a:schemeClr val="dk1"/>
                </a:solidFill>
                <a:latin typeface="Arial"/>
                <a:ea typeface="Arial"/>
                <a:cs typeface="Arial"/>
                <a:sym typeface="Arial"/>
              </a:rPr>
              <a:t>@wwcoderichmond </a:t>
            </a:r>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 sz="3000" u="none" cap="none" strike="noStrike">
                <a:solidFill>
                  <a:schemeClr val="dk1"/>
                </a:solidFill>
                <a:latin typeface="Arial"/>
                <a:ea typeface="Arial"/>
                <a:cs typeface="Arial"/>
                <a:sym typeface="Arial"/>
              </a:rPr>
              <a:t>https://wwcrva-slack.herokuapp.com/</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chemeClr val="dk1"/>
              </a:solidFill>
              <a:latin typeface="Arial"/>
              <a:ea typeface="Arial"/>
              <a:cs typeface="Arial"/>
              <a:sym typeface="Arial"/>
            </a:endParaRPr>
          </a:p>
        </p:txBody>
      </p:sp>
      <p:pic>
        <p:nvPicPr>
          <p:cNvPr id="213" name="Shape 2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3452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19" name="Shape 2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20" name="Shape 2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descr="WWCode_RVA_Grey.png" id="225" name="Shape 225"/>
          <p:cNvPicPr preferRelativeResize="0"/>
          <p:nvPr/>
        </p:nvPicPr>
        <p:blipFill rotWithShape="1">
          <a:blip r:embed="rId3">
            <a:alphaModFix amt="8000"/>
          </a:blip>
          <a:srcRect b="0" l="0" r="0" t="0"/>
          <a:stretch/>
        </p:blipFill>
        <p:spPr>
          <a:xfrm>
            <a:off x="240371" y="0"/>
            <a:ext cx="8663400" cy="5143500"/>
          </a:xfrm>
          <a:prstGeom prst="rect">
            <a:avLst/>
          </a:prstGeom>
          <a:noFill/>
          <a:ln>
            <a:noFill/>
          </a:ln>
        </p:spPr>
      </p:pic>
      <p:sp>
        <p:nvSpPr>
          <p:cNvPr id="226" name="Shape 226"/>
          <p:cNvSpPr txBox="1"/>
          <p:nvPr>
            <p:ph type="ctrTitle"/>
          </p:nvPr>
        </p:nvSpPr>
        <p:spPr>
          <a:xfrm>
            <a:off x="685800" y="1991842"/>
            <a:ext cx="77724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Montserrat"/>
              <a:buNone/>
            </a:pPr>
            <a:r>
              <a:rPr b="1" i="0" lang="en" sz="7200" u="none" cap="none" strike="noStrike">
                <a:solidFill>
                  <a:srgbClr val="00B6AA"/>
                </a:solidFill>
                <a:latin typeface="Montserrat"/>
                <a:ea typeface="Montserrat"/>
                <a:cs typeface="Montserrat"/>
                <a:sym typeface="Montserrat"/>
              </a:rPr>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nvSpPr>
        <p:spPr>
          <a:xfrm>
            <a:off x="38100" y="742950"/>
            <a:ext cx="5829300" cy="3280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p:nvPr/>
        </p:nvSpPr>
        <p:spPr>
          <a:xfrm>
            <a:off x="266700" y="1062600"/>
            <a:ext cx="5219700" cy="21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B6AA"/>
              </a:buClr>
              <a:buFont typeface="Calibri"/>
              <a:buNone/>
            </a:pPr>
            <a:r>
              <a:rPr b="1" i="0" lang="en" sz="4200" u="none" cap="none" strike="noStrike">
                <a:solidFill>
                  <a:srgbClr val="00B6AA"/>
                </a:solidFill>
                <a:latin typeface="Calibri"/>
                <a:ea typeface="Calibri"/>
                <a:cs typeface="Calibri"/>
                <a:sym typeface="Calibri"/>
              </a:rPr>
              <a:t>OUR MISSION</a:t>
            </a:r>
            <a:r>
              <a:rPr b="0" i="0" lang="en" sz="4200" u="none" cap="none" strike="noStrike">
                <a:solidFill>
                  <a:srgbClr val="535353"/>
                </a:solidFill>
                <a:latin typeface="Calibri"/>
                <a:ea typeface="Calibri"/>
                <a:cs typeface="Calibri"/>
                <a:sym typeface="Calibri"/>
              </a:rPr>
              <a:t> </a:t>
            </a:r>
            <a:endParaRPr b="0" i="0" sz="4200" u="none" cap="none" strike="noStrike">
              <a:solidFill>
                <a:srgbClr val="535353"/>
              </a:solidFill>
              <a:latin typeface="Calibri"/>
              <a:ea typeface="Calibri"/>
              <a:cs typeface="Calibri"/>
              <a:sym typeface="Calibri"/>
            </a:endParaRPr>
          </a:p>
          <a:p>
            <a:pPr indent="0" lvl="0" marL="0" marR="0" rtl="0" algn="l">
              <a:lnSpc>
                <a:spcPct val="100000"/>
              </a:lnSpc>
              <a:spcBef>
                <a:spcPts val="0"/>
              </a:spcBef>
              <a:spcAft>
                <a:spcPts val="0"/>
              </a:spcAft>
              <a:buClr>
                <a:srgbClr val="535353"/>
              </a:buClr>
              <a:buFont typeface="Calibri"/>
              <a:buNone/>
            </a:pPr>
            <a:r>
              <a:rPr b="0" i="0" lang="en" sz="4200" u="none" cap="none" strike="noStrike">
                <a:solidFill>
                  <a:srgbClr val="535353"/>
                </a:solidFill>
                <a:latin typeface="Calibri"/>
                <a:ea typeface="Calibri"/>
                <a:cs typeface="Calibri"/>
                <a:sym typeface="Calibri"/>
              </a:rPr>
              <a:t>Inspiring women to excel in technology careers</a:t>
            </a:r>
            <a:r>
              <a:rPr b="1" i="0" lang="en" sz="4200" u="none" cap="none" strike="noStrike">
                <a:solidFill>
                  <a:srgbClr val="535353"/>
                </a:solidFill>
                <a:latin typeface="Calibri"/>
                <a:ea typeface="Calibri"/>
                <a:cs typeface="Calibri"/>
                <a:sym typeface="Calibri"/>
              </a:rPr>
              <a:t>. </a:t>
            </a:r>
            <a:endParaRPr/>
          </a:p>
        </p:txBody>
      </p:sp>
      <p:pic>
        <p:nvPicPr>
          <p:cNvPr descr="CMC 1663.JPG" id="124" name="Shape 124"/>
          <p:cNvPicPr preferRelativeResize="0"/>
          <p:nvPr/>
        </p:nvPicPr>
        <p:blipFill rotWithShape="1">
          <a:blip r:embed="rId3">
            <a:alphaModFix/>
          </a:blip>
          <a:srcRect b="25739" l="24925" r="29715" t="23056"/>
          <a:stretch/>
        </p:blipFill>
        <p:spPr>
          <a:xfrm>
            <a:off x="5111299" y="0"/>
            <a:ext cx="4050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4294967295" type="title"/>
          </p:nvPr>
        </p:nvSpPr>
        <p:spPr>
          <a:xfrm>
            <a:off x="209550" y="176906"/>
            <a:ext cx="8727000" cy="914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00B6AA"/>
                </a:solidFill>
                <a:latin typeface="Montserrat"/>
                <a:ea typeface="Montserrat"/>
                <a:cs typeface="Montserrat"/>
                <a:sym typeface="Montserrat"/>
              </a:rPr>
              <a:t>Our networks are led by 400+ volunteer leaders who help propel women in tech</a:t>
            </a:r>
            <a:endParaRPr sz="3000">
              <a:solidFill>
                <a:srgbClr val="00B6AA"/>
              </a:solidFill>
              <a:latin typeface="Montserrat"/>
              <a:ea typeface="Montserrat"/>
              <a:cs typeface="Montserrat"/>
              <a:sym typeface="Montserrat"/>
            </a:endParaRPr>
          </a:p>
        </p:txBody>
      </p:sp>
      <p:pic>
        <p:nvPicPr>
          <p:cNvPr descr="Screen Shot 2014-07-15 at 11.16.19 AM.png" id="130" name="Shape 130"/>
          <p:cNvPicPr preferRelativeResize="0"/>
          <p:nvPr/>
        </p:nvPicPr>
        <p:blipFill rotWithShape="1">
          <a:blip r:embed="rId3">
            <a:alphaModFix/>
          </a:blip>
          <a:srcRect b="0" l="0" r="12595" t="0"/>
          <a:stretch/>
        </p:blipFill>
        <p:spPr>
          <a:xfrm>
            <a:off x="4642375" y="1255000"/>
            <a:ext cx="1038225" cy="708500"/>
          </a:xfrm>
          <a:prstGeom prst="rect">
            <a:avLst/>
          </a:prstGeom>
          <a:noFill/>
          <a:ln>
            <a:noFill/>
          </a:ln>
        </p:spPr>
      </p:pic>
      <p:pic>
        <p:nvPicPr>
          <p:cNvPr id="131" name="Shape 131"/>
          <p:cNvPicPr preferRelativeResize="0"/>
          <p:nvPr/>
        </p:nvPicPr>
        <p:blipFill>
          <a:blip r:embed="rId4">
            <a:alphaModFix/>
          </a:blip>
          <a:stretch>
            <a:fillRect/>
          </a:stretch>
        </p:blipFill>
        <p:spPr>
          <a:xfrm>
            <a:off x="5784700" y="2122425"/>
            <a:ext cx="721500" cy="721500"/>
          </a:xfrm>
          <a:prstGeom prst="rect">
            <a:avLst/>
          </a:prstGeom>
          <a:noFill/>
          <a:ln>
            <a:noFill/>
          </a:ln>
        </p:spPr>
      </p:pic>
      <p:pic>
        <p:nvPicPr>
          <p:cNvPr id="132" name="Shape 132"/>
          <p:cNvPicPr preferRelativeResize="0"/>
          <p:nvPr/>
        </p:nvPicPr>
        <p:blipFill>
          <a:blip r:embed="rId5">
            <a:alphaModFix/>
          </a:blip>
          <a:stretch>
            <a:fillRect/>
          </a:stretch>
        </p:blipFill>
        <p:spPr>
          <a:xfrm>
            <a:off x="3546400" y="2126755"/>
            <a:ext cx="721500" cy="715000"/>
          </a:xfrm>
          <a:prstGeom prst="rect">
            <a:avLst/>
          </a:prstGeom>
          <a:noFill/>
          <a:ln>
            <a:noFill/>
          </a:ln>
        </p:spPr>
      </p:pic>
      <p:pic>
        <p:nvPicPr>
          <p:cNvPr id="133" name="Shape 133"/>
          <p:cNvPicPr preferRelativeResize="0"/>
          <p:nvPr/>
        </p:nvPicPr>
        <p:blipFill>
          <a:blip r:embed="rId6">
            <a:alphaModFix/>
          </a:blip>
          <a:stretch>
            <a:fillRect/>
          </a:stretch>
        </p:blipFill>
        <p:spPr>
          <a:xfrm>
            <a:off x="1328737" y="2122425"/>
            <a:ext cx="771525" cy="725365"/>
          </a:xfrm>
          <a:prstGeom prst="rect">
            <a:avLst/>
          </a:prstGeom>
          <a:noFill/>
          <a:ln>
            <a:noFill/>
          </a:ln>
        </p:spPr>
      </p:pic>
      <p:pic>
        <p:nvPicPr>
          <p:cNvPr descr="Screen Shot 2014-07-20 at 1.43.11 PM.png" id="134" name="Shape 134"/>
          <p:cNvPicPr preferRelativeResize="0"/>
          <p:nvPr/>
        </p:nvPicPr>
        <p:blipFill>
          <a:blip r:embed="rId7">
            <a:alphaModFix/>
          </a:blip>
          <a:stretch>
            <a:fillRect/>
          </a:stretch>
        </p:blipFill>
        <p:spPr>
          <a:xfrm>
            <a:off x="180975" y="2089472"/>
            <a:ext cx="742950" cy="791261"/>
          </a:xfrm>
          <a:prstGeom prst="rect">
            <a:avLst/>
          </a:prstGeom>
          <a:noFill/>
          <a:ln>
            <a:noFill/>
          </a:ln>
        </p:spPr>
      </p:pic>
      <p:pic>
        <p:nvPicPr>
          <p:cNvPr id="135" name="Shape 135"/>
          <p:cNvPicPr preferRelativeResize="0"/>
          <p:nvPr/>
        </p:nvPicPr>
        <p:blipFill>
          <a:blip r:embed="rId8">
            <a:alphaModFix/>
          </a:blip>
          <a:stretch>
            <a:fillRect/>
          </a:stretch>
        </p:blipFill>
        <p:spPr>
          <a:xfrm>
            <a:off x="6906938" y="2974200"/>
            <a:ext cx="771525" cy="771525"/>
          </a:xfrm>
          <a:prstGeom prst="rect">
            <a:avLst/>
          </a:prstGeom>
          <a:noFill/>
          <a:ln>
            <a:noFill/>
          </a:ln>
        </p:spPr>
      </p:pic>
      <p:pic>
        <p:nvPicPr>
          <p:cNvPr descr="Screen Shot 2014-07-15 at 11.23.07 AM.png" id="136" name="Shape 136"/>
          <p:cNvPicPr preferRelativeResize="0"/>
          <p:nvPr/>
        </p:nvPicPr>
        <p:blipFill>
          <a:blip r:embed="rId9">
            <a:alphaModFix/>
          </a:blip>
          <a:stretch>
            <a:fillRect/>
          </a:stretch>
        </p:blipFill>
        <p:spPr>
          <a:xfrm>
            <a:off x="1333500" y="2981175"/>
            <a:ext cx="778669" cy="759442"/>
          </a:xfrm>
          <a:prstGeom prst="rect">
            <a:avLst/>
          </a:prstGeom>
          <a:noFill/>
          <a:ln>
            <a:noFill/>
          </a:ln>
        </p:spPr>
      </p:pic>
      <p:pic>
        <p:nvPicPr>
          <p:cNvPr descr="Screen Shot 2014-07-20 at 1.32.48 PM.png" id="137" name="Shape 137"/>
          <p:cNvPicPr preferRelativeResize="0"/>
          <p:nvPr/>
        </p:nvPicPr>
        <p:blipFill>
          <a:blip r:embed="rId10">
            <a:alphaModFix/>
          </a:blip>
          <a:stretch>
            <a:fillRect/>
          </a:stretch>
        </p:blipFill>
        <p:spPr>
          <a:xfrm>
            <a:off x="8081950" y="2987431"/>
            <a:ext cx="962000" cy="741531"/>
          </a:xfrm>
          <a:prstGeom prst="rect">
            <a:avLst/>
          </a:prstGeom>
          <a:noFill/>
          <a:ln>
            <a:noFill/>
          </a:ln>
        </p:spPr>
      </p:pic>
      <p:pic>
        <p:nvPicPr>
          <p:cNvPr descr="Screen Shot 2014-07-20 at 1.41.07 PM.png" id="138" name="Shape 138"/>
          <p:cNvPicPr preferRelativeResize="0"/>
          <p:nvPr/>
        </p:nvPicPr>
        <p:blipFill>
          <a:blip r:embed="rId11">
            <a:alphaModFix/>
          </a:blip>
          <a:stretch>
            <a:fillRect/>
          </a:stretch>
        </p:blipFill>
        <p:spPr>
          <a:xfrm>
            <a:off x="200025" y="2992116"/>
            <a:ext cx="728662" cy="771954"/>
          </a:xfrm>
          <a:prstGeom prst="rect">
            <a:avLst/>
          </a:prstGeom>
          <a:noFill/>
          <a:ln>
            <a:noFill/>
          </a:ln>
        </p:spPr>
      </p:pic>
      <p:pic>
        <p:nvPicPr>
          <p:cNvPr id="139" name="Shape 139"/>
          <p:cNvPicPr preferRelativeResize="0"/>
          <p:nvPr/>
        </p:nvPicPr>
        <p:blipFill rotWithShape="1">
          <a:blip r:embed="rId12">
            <a:alphaModFix/>
          </a:blip>
          <a:srcRect b="0" l="8107" r="9158" t="0"/>
          <a:stretch/>
        </p:blipFill>
        <p:spPr>
          <a:xfrm>
            <a:off x="3619763" y="3880247"/>
            <a:ext cx="874675" cy="779756"/>
          </a:xfrm>
          <a:prstGeom prst="rect">
            <a:avLst/>
          </a:prstGeom>
          <a:noFill/>
          <a:ln>
            <a:noFill/>
          </a:ln>
        </p:spPr>
      </p:pic>
      <p:pic>
        <p:nvPicPr>
          <p:cNvPr descr="Screen Shot 2014-07-20 at 1.32.18 PM.png" id="140" name="Shape 140"/>
          <p:cNvPicPr preferRelativeResize="0"/>
          <p:nvPr/>
        </p:nvPicPr>
        <p:blipFill>
          <a:blip r:embed="rId13">
            <a:alphaModFix/>
          </a:blip>
          <a:stretch>
            <a:fillRect/>
          </a:stretch>
        </p:blipFill>
        <p:spPr>
          <a:xfrm>
            <a:off x="4698150" y="3900263"/>
            <a:ext cx="953325" cy="759450"/>
          </a:xfrm>
          <a:prstGeom prst="rect">
            <a:avLst/>
          </a:prstGeom>
          <a:noFill/>
          <a:ln>
            <a:noFill/>
          </a:ln>
        </p:spPr>
      </p:pic>
      <p:pic>
        <p:nvPicPr>
          <p:cNvPr descr="Screen Shot 2014-07-15 at 11.24.18 AM.png" id="141" name="Shape 141"/>
          <p:cNvPicPr preferRelativeResize="0"/>
          <p:nvPr/>
        </p:nvPicPr>
        <p:blipFill rotWithShape="1">
          <a:blip r:embed="rId14">
            <a:alphaModFix/>
          </a:blip>
          <a:srcRect b="8508" l="0" r="0" t="0"/>
          <a:stretch/>
        </p:blipFill>
        <p:spPr>
          <a:xfrm>
            <a:off x="5855201" y="3895519"/>
            <a:ext cx="953325" cy="764878"/>
          </a:xfrm>
          <a:prstGeom prst="rect">
            <a:avLst/>
          </a:prstGeom>
          <a:noFill/>
          <a:ln>
            <a:noFill/>
          </a:ln>
        </p:spPr>
      </p:pic>
      <p:pic>
        <p:nvPicPr>
          <p:cNvPr descr="Screen Shot 2014-07-15 at 11.16.59 AM.png" id="142" name="Shape 142"/>
          <p:cNvPicPr preferRelativeResize="0"/>
          <p:nvPr/>
        </p:nvPicPr>
        <p:blipFill rotWithShape="1">
          <a:blip r:embed="rId15">
            <a:alphaModFix/>
          </a:blip>
          <a:srcRect b="8530" l="0" r="3762" t="7095"/>
          <a:stretch/>
        </p:blipFill>
        <p:spPr>
          <a:xfrm>
            <a:off x="2514325" y="3884925"/>
            <a:ext cx="953325" cy="756694"/>
          </a:xfrm>
          <a:prstGeom prst="rect">
            <a:avLst/>
          </a:prstGeom>
          <a:noFill/>
          <a:ln>
            <a:noFill/>
          </a:ln>
        </p:spPr>
      </p:pic>
      <p:pic>
        <p:nvPicPr>
          <p:cNvPr descr="Screen Shot 2014-07-20 at 1.36.03 PM.png" id="143" name="Shape 143"/>
          <p:cNvPicPr preferRelativeResize="0"/>
          <p:nvPr/>
        </p:nvPicPr>
        <p:blipFill rotWithShape="1">
          <a:blip r:embed="rId16">
            <a:alphaModFix/>
          </a:blip>
          <a:srcRect b="0" l="9828" r="7437" t="0"/>
          <a:stretch/>
        </p:blipFill>
        <p:spPr>
          <a:xfrm>
            <a:off x="8078300" y="3875063"/>
            <a:ext cx="953325" cy="764878"/>
          </a:xfrm>
          <a:prstGeom prst="rect">
            <a:avLst/>
          </a:prstGeom>
          <a:noFill/>
          <a:ln>
            <a:noFill/>
          </a:ln>
        </p:spPr>
      </p:pic>
      <p:pic>
        <p:nvPicPr>
          <p:cNvPr descr="Screen Shot 2015-05-21 at 12.38.05 PM.png" id="144" name="Shape 144"/>
          <p:cNvPicPr preferRelativeResize="0"/>
          <p:nvPr/>
        </p:nvPicPr>
        <p:blipFill>
          <a:blip r:embed="rId17">
            <a:alphaModFix/>
          </a:blip>
          <a:stretch>
            <a:fillRect/>
          </a:stretch>
        </p:blipFill>
        <p:spPr>
          <a:xfrm>
            <a:off x="7983300" y="2120250"/>
            <a:ext cx="714994" cy="716705"/>
          </a:xfrm>
          <a:prstGeom prst="rect">
            <a:avLst/>
          </a:prstGeom>
          <a:noFill/>
          <a:ln>
            <a:noFill/>
          </a:ln>
        </p:spPr>
      </p:pic>
      <p:pic>
        <p:nvPicPr>
          <p:cNvPr descr="Screen Shot 2015-05-21 at 1.45.31 PM.png" id="145" name="Shape 145"/>
          <p:cNvPicPr preferRelativeResize="0"/>
          <p:nvPr/>
        </p:nvPicPr>
        <p:blipFill>
          <a:blip r:embed="rId18">
            <a:alphaModFix/>
          </a:blip>
          <a:stretch>
            <a:fillRect/>
          </a:stretch>
        </p:blipFill>
        <p:spPr>
          <a:xfrm>
            <a:off x="1357600" y="3895519"/>
            <a:ext cx="742950" cy="739398"/>
          </a:xfrm>
          <a:prstGeom prst="rect">
            <a:avLst/>
          </a:prstGeom>
          <a:noFill/>
          <a:ln>
            <a:noFill/>
          </a:ln>
        </p:spPr>
      </p:pic>
      <p:pic>
        <p:nvPicPr>
          <p:cNvPr id="146" name="Shape 146"/>
          <p:cNvPicPr preferRelativeResize="0"/>
          <p:nvPr/>
        </p:nvPicPr>
        <p:blipFill>
          <a:blip r:embed="rId19">
            <a:alphaModFix/>
          </a:blip>
          <a:stretch>
            <a:fillRect/>
          </a:stretch>
        </p:blipFill>
        <p:spPr>
          <a:xfrm>
            <a:off x="2450300" y="2122013"/>
            <a:ext cx="714375" cy="714375"/>
          </a:xfrm>
          <a:prstGeom prst="rect">
            <a:avLst/>
          </a:prstGeom>
          <a:noFill/>
          <a:ln>
            <a:noFill/>
          </a:ln>
        </p:spPr>
      </p:pic>
      <p:pic>
        <p:nvPicPr>
          <p:cNvPr id="147" name="Shape 147"/>
          <p:cNvPicPr preferRelativeResize="0"/>
          <p:nvPr/>
        </p:nvPicPr>
        <p:blipFill>
          <a:blip r:embed="rId20">
            <a:alphaModFix/>
          </a:blip>
          <a:stretch>
            <a:fillRect/>
          </a:stretch>
        </p:blipFill>
        <p:spPr>
          <a:xfrm>
            <a:off x="2485500" y="2996325"/>
            <a:ext cx="714375" cy="728663"/>
          </a:xfrm>
          <a:prstGeom prst="rect">
            <a:avLst/>
          </a:prstGeom>
          <a:noFill/>
          <a:ln>
            <a:noFill/>
          </a:ln>
        </p:spPr>
      </p:pic>
      <p:pic>
        <p:nvPicPr>
          <p:cNvPr id="148" name="Shape 148"/>
          <p:cNvPicPr preferRelativeResize="0"/>
          <p:nvPr/>
        </p:nvPicPr>
        <p:blipFill>
          <a:blip r:embed="rId21">
            <a:alphaModFix/>
          </a:blip>
          <a:stretch>
            <a:fillRect/>
          </a:stretch>
        </p:blipFill>
        <p:spPr>
          <a:xfrm>
            <a:off x="3503738" y="1268166"/>
            <a:ext cx="714375" cy="700088"/>
          </a:xfrm>
          <a:prstGeom prst="rect">
            <a:avLst/>
          </a:prstGeom>
          <a:noFill/>
          <a:ln>
            <a:noFill/>
          </a:ln>
        </p:spPr>
      </p:pic>
      <p:pic>
        <p:nvPicPr>
          <p:cNvPr id="149" name="Shape 149"/>
          <p:cNvPicPr preferRelativeResize="0"/>
          <p:nvPr/>
        </p:nvPicPr>
        <p:blipFill>
          <a:blip r:embed="rId22">
            <a:alphaModFix/>
          </a:blip>
          <a:stretch>
            <a:fillRect/>
          </a:stretch>
        </p:blipFill>
        <p:spPr>
          <a:xfrm>
            <a:off x="5764700" y="1258453"/>
            <a:ext cx="714375" cy="735806"/>
          </a:xfrm>
          <a:prstGeom prst="rect">
            <a:avLst/>
          </a:prstGeom>
          <a:noFill/>
          <a:ln>
            <a:noFill/>
          </a:ln>
        </p:spPr>
      </p:pic>
      <p:pic>
        <p:nvPicPr>
          <p:cNvPr id="150" name="Shape 150"/>
          <p:cNvPicPr preferRelativeResize="0"/>
          <p:nvPr/>
        </p:nvPicPr>
        <p:blipFill>
          <a:blip r:embed="rId23">
            <a:alphaModFix/>
          </a:blip>
          <a:stretch>
            <a:fillRect/>
          </a:stretch>
        </p:blipFill>
        <p:spPr>
          <a:xfrm>
            <a:off x="2489225" y="1260169"/>
            <a:ext cx="655988" cy="701906"/>
          </a:xfrm>
          <a:prstGeom prst="rect">
            <a:avLst/>
          </a:prstGeom>
          <a:noFill/>
          <a:ln>
            <a:noFill/>
          </a:ln>
        </p:spPr>
      </p:pic>
      <p:pic>
        <p:nvPicPr>
          <p:cNvPr descr="Laura Uzcátegui.jpg" id="151" name="Shape 151"/>
          <p:cNvPicPr preferRelativeResize="0"/>
          <p:nvPr/>
        </p:nvPicPr>
        <p:blipFill>
          <a:blip r:embed="rId24">
            <a:alphaModFix/>
          </a:blip>
          <a:stretch>
            <a:fillRect/>
          </a:stretch>
        </p:blipFill>
        <p:spPr>
          <a:xfrm>
            <a:off x="185725" y="1260375"/>
            <a:ext cx="990600" cy="714994"/>
          </a:xfrm>
          <a:prstGeom prst="rect">
            <a:avLst/>
          </a:prstGeom>
          <a:noFill/>
          <a:ln>
            <a:noFill/>
          </a:ln>
        </p:spPr>
      </p:pic>
      <p:pic>
        <p:nvPicPr>
          <p:cNvPr descr="member_124511282.jpeg" id="152" name="Shape 152"/>
          <p:cNvPicPr preferRelativeResize="0"/>
          <p:nvPr/>
        </p:nvPicPr>
        <p:blipFill rotWithShape="1">
          <a:blip r:embed="rId25">
            <a:alphaModFix/>
          </a:blip>
          <a:srcRect b="31901" l="12650" r="8776" t="6202"/>
          <a:stretch/>
        </p:blipFill>
        <p:spPr>
          <a:xfrm>
            <a:off x="1377585" y="1274888"/>
            <a:ext cx="910375" cy="714148"/>
          </a:xfrm>
          <a:prstGeom prst="rect">
            <a:avLst/>
          </a:prstGeom>
          <a:noFill/>
          <a:ln>
            <a:noFill/>
          </a:ln>
        </p:spPr>
      </p:pic>
      <p:pic>
        <p:nvPicPr>
          <p:cNvPr descr="highres_248885074.jpeg" id="153" name="Shape 153"/>
          <p:cNvPicPr preferRelativeResize="0"/>
          <p:nvPr/>
        </p:nvPicPr>
        <p:blipFill>
          <a:blip r:embed="rId26">
            <a:alphaModFix/>
          </a:blip>
          <a:stretch>
            <a:fillRect/>
          </a:stretch>
        </p:blipFill>
        <p:spPr>
          <a:xfrm>
            <a:off x="7943863" y="1274775"/>
            <a:ext cx="714376" cy="714374"/>
          </a:xfrm>
          <a:prstGeom prst="rect">
            <a:avLst/>
          </a:prstGeom>
          <a:noFill/>
          <a:ln>
            <a:noFill/>
          </a:ln>
        </p:spPr>
      </p:pic>
      <p:pic>
        <p:nvPicPr>
          <p:cNvPr descr="highres_248503774.jpeg" id="154" name="Shape 154"/>
          <p:cNvPicPr preferRelativeResize="0"/>
          <p:nvPr/>
        </p:nvPicPr>
        <p:blipFill rotWithShape="1">
          <a:blip r:embed="rId27">
            <a:alphaModFix/>
          </a:blip>
          <a:srcRect b="49587" l="20855" r="21517" t="11997"/>
          <a:stretch/>
        </p:blipFill>
        <p:spPr>
          <a:xfrm>
            <a:off x="6939125" y="3925350"/>
            <a:ext cx="971550" cy="728663"/>
          </a:xfrm>
          <a:prstGeom prst="rect">
            <a:avLst/>
          </a:prstGeom>
          <a:noFill/>
          <a:ln>
            <a:noFill/>
          </a:ln>
        </p:spPr>
      </p:pic>
      <p:pic>
        <p:nvPicPr>
          <p:cNvPr descr="highres_228299592.jpeg" id="155" name="Shape 155"/>
          <p:cNvPicPr preferRelativeResize="0"/>
          <p:nvPr/>
        </p:nvPicPr>
        <p:blipFill rotWithShape="1">
          <a:blip r:embed="rId28">
            <a:alphaModFix/>
          </a:blip>
          <a:srcRect b="12572" l="15938" r="0" t="0"/>
          <a:stretch/>
        </p:blipFill>
        <p:spPr>
          <a:xfrm>
            <a:off x="6904263" y="1260486"/>
            <a:ext cx="952500" cy="742950"/>
          </a:xfrm>
          <a:prstGeom prst="rect">
            <a:avLst/>
          </a:prstGeom>
          <a:noFill/>
          <a:ln>
            <a:noFill/>
          </a:ln>
        </p:spPr>
      </p:pic>
      <p:pic>
        <p:nvPicPr>
          <p:cNvPr descr="member_199825312.jpeg" id="156" name="Shape 156"/>
          <p:cNvPicPr preferRelativeResize="0"/>
          <p:nvPr/>
        </p:nvPicPr>
        <p:blipFill rotWithShape="1">
          <a:blip r:embed="rId29">
            <a:alphaModFix/>
          </a:blip>
          <a:srcRect b="16374" l="31623" r="24824" t="15681"/>
          <a:stretch/>
        </p:blipFill>
        <p:spPr>
          <a:xfrm>
            <a:off x="6888750" y="2117344"/>
            <a:ext cx="952499" cy="742950"/>
          </a:xfrm>
          <a:prstGeom prst="rect">
            <a:avLst/>
          </a:prstGeom>
          <a:noFill/>
          <a:ln>
            <a:noFill/>
          </a:ln>
        </p:spPr>
      </p:pic>
      <p:pic>
        <p:nvPicPr>
          <p:cNvPr descr="highres_250149267.jpeg" id="157" name="Shape 157"/>
          <p:cNvPicPr preferRelativeResize="0"/>
          <p:nvPr/>
        </p:nvPicPr>
        <p:blipFill rotWithShape="1">
          <a:blip r:embed="rId30">
            <a:alphaModFix/>
          </a:blip>
          <a:srcRect b="19862" l="0" r="19270" t="5410"/>
          <a:stretch/>
        </p:blipFill>
        <p:spPr>
          <a:xfrm>
            <a:off x="4632200" y="2121769"/>
            <a:ext cx="1028700" cy="714150"/>
          </a:xfrm>
          <a:prstGeom prst="rect">
            <a:avLst/>
          </a:prstGeom>
          <a:noFill/>
          <a:ln>
            <a:noFill/>
          </a:ln>
        </p:spPr>
      </p:pic>
      <p:pic>
        <p:nvPicPr>
          <p:cNvPr descr="highres_244286817.jpeg" id="158" name="Shape 158"/>
          <p:cNvPicPr preferRelativeResize="0"/>
          <p:nvPr/>
        </p:nvPicPr>
        <p:blipFill rotWithShape="1">
          <a:blip r:embed="rId31">
            <a:alphaModFix/>
          </a:blip>
          <a:srcRect b="38541" l="6795" r="53233" t="22967"/>
          <a:stretch/>
        </p:blipFill>
        <p:spPr>
          <a:xfrm>
            <a:off x="4618050" y="2996606"/>
            <a:ext cx="1028700" cy="742950"/>
          </a:xfrm>
          <a:prstGeom prst="rect">
            <a:avLst/>
          </a:prstGeom>
          <a:noFill/>
          <a:ln>
            <a:noFill/>
          </a:ln>
        </p:spPr>
      </p:pic>
      <p:pic>
        <p:nvPicPr>
          <p:cNvPr id="159" name="Shape 159"/>
          <p:cNvPicPr preferRelativeResize="0"/>
          <p:nvPr/>
        </p:nvPicPr>
        <p:blipFill>
          <a:blip r:embed="rId32">
            <a:alphaModFix/>
          </a:blip>
          <a:stretch>
            <a:fillRect/>
          </a:stretch>
        </p:blipFill>
        <p:spPr>
          <a:xfrm>
            <a:off x="3551775" y="3000244"/>
            <a:ext cx="990600" cy="721500"/>
          </a:xfrm>
          <a:prstGeom prst="rect">
            <a:avLst/>
          </a:prstGeom>
          <a:noFill/>
          <a:ln>
            <a:noFill/>
          </a:ln>
        </p:spPr>
      </p:pic>
      <p:pic>
        <p:nvPicPr>
          <p:cNvPr descr="highres_249672656.jpeg" id="160" name="Shape 160"/>
          <p:cNvPicPr preferRelativeResize="0"/>
          <p:nvPr/>
        </p:nvPicPr>
        <p:blipFill rotWithShape="1">
          <a:blip r:embed="rId33">
            <a:alphaModFix/>
          </a:blip>
          <a:srcRect b="60518" l="31486" r="25054" t="8275"/>
          <a:stretch/>
        </p:blipFill>
        <p:spPr>
          <a:xfrm>
            <a:off x="5722425" y="2996994"/>
            <a:ext cx="1038227" cy="745457"/>
          </a:xfrm>
          <a:prstGeom prst="rect">
            <a:avLst/>
          </a:prstGeom>
          <a:noFill/>
          <a:ln>
            <a:noFill/>
          </a:ln>
        </p:spPr>
      </p:pic>
      <p:pic>
        <p:nvPicPr>
          <p:cNvPr descr="highres_229044632.jpeg" id="161" name="Shape 161"/>
          <p:cNvPicPr preferRelativeResize="0"/>
          <p:nvPr/>
        </p:nvPicPr>
        <p:blipFill rotWithShape="1">
          <a:blip r:embed="rId34">
            <a:alphaModFix/>
          </a:blip>
          <a:srcRect b="57948" l="22635" r="26736" t="5411"/>
          <a:stretch/>
        </p:blipFill>
        <p:spPr>
          <a:xfrm>
            <a:off x="200025" y="3897365"/>
            <a:ext cx="971550" cy="7444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3452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THANK YOU!</a:t>
            </a:r>
            <a:endParaRPr/>
          </a:p>
        </p:txBody>
      </p:sp>
      <p:sp>
        <p:nvSpPr>
          <p:cNvPr id="167" name="Shape 1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VCU-Logo-Seal-Virginia-Commonwealth-University.jpg" id="168" name="Shape 168"/>
          <p:cNvPicPr preferRelativeResize="0"/>
          <p:nvPr/>
        </p:nvPicPr>
        <p:blipFill>
          <a:blip r:embed="rId3">
            <a:alphaModFix/>
          </a:blip>
          <a:stretch>
            <a:fillRect/>
          </a:stretch>
        </p:blipFill>
        <p:spPr>
          <a:xfrm>
            <a:off x="457201" y="1200150"/>
            <a:ext cx="4572003" cy="1539125"/>
          </a:xfrm>
          <a:prstGeom prst="rect">
            <a:avLst/>
          </a:prstGeom>
          <a:noFill/>
          <a:ln>
            <a:noFill/>
          </a:ln>
        </p:spPr>
      </p:pic>
      <p:pic>
        <p:nvPicPr>
          <p:cNvPr descr="C1_Core_NG_RGB_R.png" id="169" name="Shape 169"/>
          <p:cNvPicPr preferRelativeResize="0"/>
          <p:nvPr/>
        </p:nvPicPr>
        <p:blipFill>
          <a:blip r:embed="rId4">
            <a:alphaModFix/>
          </a:blip>
          <a:stretch>
            <a:fillRect/>
          </a:stretch>
        </p:blipFill>
        <p:spPr>
          <a:xfrm>
            <a:off x="3839300" y="3047504"/>
            <a:ext cx="4630626" cy="165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34528"/>
            <a:ext cx="8229600" cy="857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B6AA"/>
              </a:buClr>
              <a:buFont typeface="Montserrat"/>
              <a:buNone/>
            </a:pPr>
            <a:r>
              <a:rPr b="1" i="0" lang="en" sz="3600" u="none" cap="none" strike="noStrike">
                <a:solidFill>
                  <a:srgbClr val="00B6AA"/>
                </a:solidFill>
                <a:latin typeface="Calibri"/>
                <a:ea typeface="Calibri"/>
                <a:cs typeface="Calibri"/>
                <a:sym typeface="Calibri"/>
              </a:rPr>
              <a:t>CODE OF CONDUCT</a:t>
            </a:r>
            <a:endParaRPr/>
          </a:p>
        </p:txBody>
      </p:sp>
      <p:sp>
        <p:nvSpPr>
          <p:cNvPr id="175" name="Shape 175"/>
          <p:cNvSpPr txBox="1"/>
          <p:nvPr>
            <p:ph idx="1" type="body"/>
          </p:nvPr>
        </p:nvSpPr>
        <p:spPr>
          <a:xfrm>
            <a:off x="457200" y="891787"/>
            <a:ext cx="8229600" cy="409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 sz="1800" u="none" cap="none" strike="noStrike">
                <a:solidFill>
                  <a:srgbClr val="333333"/>
                </a:solidFill>
                <a:highlight>
                  <a:srgbClr val="FFFFFF"/>
                </a:highlight>
                <a:latin typeface="Calibri"/>
                <a:ea typeface="Calibri"/>
                <a:cs typeface="Calibri"/>
                <a:sym typeface="Calibri"/>
              </a:rPr>
              <a:t>Women Who Code (WWCode) is dedicated to providing an empowering experience for everyone who participates in or supports our community, regardless of gender, gender identity and expression, sexual orientation, ability, physical appearance, body size, race, ethnicity, age, religion, socioeconomic status</a:t>
            </a:r>
            <a:r>
              <a:rPr b="0" i="0" lang="en" sz="1800" u="none" cap="none" strike="noStrike">
                <a:solidFill>
                  <a:schemeClr val="dk1"/>
                </a:solidFill>
                <a:highlight>
                  <a:srgbClr val="FFFFFF"/>
                </a:highlight>
                <a:latin typeface="Calibri"/>
                <a:ea typeface="Calibri"/>
                <a:cs typeface="Calibri"/>
                <a:sym typeface="Calibri"/>
              </a:rPr>
              <a:t>, caste, or creed. Our events are intended to inspire women to excel in technology careers, and anyone who is there for this purpose is welcome. Because we value the sa</a:t>
            </a:r>
            <a:r>
              <a:rPr b="0" i="0" lang="en" sz="1800" u="none" cap="none" strike="noStrike">
                <a:solidFill>
                  <a:srgbClr val="333333"/>
                </a:solidFill>
                <a:highlight>
                  <a:srgbClr val="FFFFFF"/>
                </a:highlight>
                <a:latin typeface="Calibri"/>
                <a:ea typeface="Calibri"/>
                <a:cs typeface="Calibri"/>
                <a:sym typeface="Calibri"/>
              </a:rPr>
              <a:t>fety and security of our members and strive to have an inclusive community, we do not tolerate harassment of members or event participants in any form. Our </a:t>
            </a:r>
            <a:r>
              <a:rPr b="0" i="0" lang="en" sz="1800" u="sng" cap="none" strike="noStrike">
                <a:solidFill>
                  <a:schemeClr val="hlink"/>
                </a:solidFill>
                <a:highlight>
                  <a:srgbClr val="FFFFFF"/>
                </a:highlight>
                <a:latin typeface="Calibri"/>
                <a:ea typeface="Calibri"/>
                <a:cs typeface="Calibri"/>
                <a:sym typeface="Calibri"/>
                <a:hlinkClick r:id="rId3"/>
              </a:rPr>
              <a:t>Code of Conduct</a:t>
            </a:r>
            <a:r>
              <a:rPr b="0" i="0" lang="en" sz="1800" u="none" cap="none" strike="noStrike">
                <a:solidFill>
                  <a:srgbClr val="333333"/>
                </a:solidFill>
                <a:highlight>
                  <a:srgbClr val="FFFFFF"/>
                </a:highlight>
                <a:latin typeface="Calibri"/>
                <a:ea typeface="Calibri"/>
                <a:cs typeface="Calibri"/>
                <a:sym typeface="Calibri"/>
              </a:rPr>
              <a:t> applies to all events run by Women Who Code, Inc. If you would like to report an incident or contact our leadership team, please submit an </a:t>
            </a:r>
            <a:r>
              <a:rPr b="0" i="0" lang="en" sz="1800" u="sng" cap="none" strike="noStrike">
                <a:solidFill>
                  <a:schemeClr val="hlink"/>
                </a:solidFill>
                <a:highlight>
                  <a:srgbClr val="FFFFFF"/>
                </a:highlight>
                <a:latin typeface="Calibri"/>
                <a:ea typeface="Calibri"/>
                <a:cs typeface="Calibri"/>
                <a:sym typeface="Calibri"/>
                <a:hlinkClick r:id="rId4"/>
              </a:rPr>
              <a:t>incident report form</a:t>
            </a:r>
            <a:r>
              <a:rPr b="0" i="0" lang="en" sz="1800" u="none" cap="none" strike="noStrike">
                <a:solidFill>
                  <a:srgbClr val="333333"/>
                </a:solidFill>
                <a:highlight>
                  <a:srgbClr val="FFFFFF"/>
                </a:highlight>
                <a:latin typeface="Calibri"/>
                <a:ea typeface="Calibri"/>
                <a:cs typeface="Calibri"/>
                <a:sym typeface="Calibri"/>
              </a:rPr>
              <a:t>.</a:t>
            </a:r>
            <a:endParaRPr/>
          </a:p>
          <a:p>
            <a:pPr indent="0" lvl="0" marL="0" marR="0" rtl="0" algn="l">
              <a:lnSpc>
                <a:spcPct val="115000"/>
              </a:lnSpc>
              <a:spcBef>
                <a:spcPts val="0"/>
              </a:spcBef>
              <a:spcAft>
                <a:spcPts val="0"/>
              </a:spcAft>
              <a:buClr>
                <a:schemeClr val="dk1"/>
              </a:buClr>
              <a:buFont typeface="Arial"/>
              <a:buNone/>
            </a:pPr>
            <a:r>
              <a:t/>
            </a:r>
            <a:endParaRPr b="0" i="0" sz="2000" u="none" cap="none" strike="noStrike">
              <a:solidFill>
                <a:srgbClr val="333333"/>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Font typeface="Arial"/>
              <a:buNone/>
            </a:pPr>
            <a:r>
              <a:t/>
            </a:r>
            <a:endParaRPr b="0" i="0" sz="2000" u="none" cap="none" strike="noStrike">
              <a:solidFill>
                <a:srgbClr val="333333"/>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Font typeface="Arial"/>
              <a:buNone/>
            </a:pPr>
            <a:r>
              <a:t/>
            </a:r>
            <a:endParaRPr b="0" i="0" sz="2000" u="none" cap="none" strike="noStrike">
              <a:solidFill>
                <a:srgbClr val="333333"/>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B6AA">
            <a:alpha val="74510"/>
          </a:srgbClr>
        </a:solidFill>
      </p:bgPr>
    </p:bg>
    <p:spTree>
      <p:nvGrpSpPr>
        <p:cNvPr id="179" name="Shape 179"/>
        <p:cNvGrpSpPr/>
        <p:nvPr/>
      </p:nvGrpSpPr>
      <p:grpSpPr>
        <a:xfrm>
          <a:off x="0" y="0"/>
          <a:ext cx="0" cy="0"/>
          <a:chOff x="0" y="0"/>
          <a:chExt cx="0" cy="0"/>
        </a:xfrm>
      </p:grpSpPr>
      <p:sp>
        <p:nvSpPr>
          <p:cNvPr id="180" name="Shape 18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Let’s Play War!</a:t>
            </a:r>
            <a:endParaRPr>
              <a:solidFill>
                <a:srgbClr val="FFFFFF"/>
              </a:solidFill>
            </a:endParaRPr>
          </a:p>
        </p:txBody>
      </p:sp>
      <p:sp>
        <p:nvSpPr>
          <p:cNvPr id="181" name="Shape 18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Slide for introductions/ice breaker (can remove and just go around the room)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88" name="Shape 18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2" name="Shape 192"/>
        <p:cNvGrpSpPr/>
        <p:nvPr/>
      </p:nvGrpSpPr>
      <p:grpSpPr>
        <a:xfrm>
          <a:off x="0" y="0"/>
          <a:ext cx="0" cy="0"/>
          <a:chOff x="0" y="0"/>
          <a:chExt cx="0" cy="0"/>
        </a:xfrm>
      </p:grpSpPr>
      <p:pic>
        <p:nvPicPr>
          <p:cNvPr id="193" name="Shape 193"/>
          <p:cNvPicPr preferRelativeResize="0"/>
          <p:nvPr/>
        </p:nvPicPr>
        <p:blipFill>
          <a:blip r:embed="rId4">
            <a:alphaModFix/>
          </a:blip>
          <a:stretch>
            <a:fillRect/>
          </a:stretch>
        </p:blipFill>
        <p:spPr>
          <a:xfrm>
            <a:off x="0" y="-66675"/>
            <a:ext cx="914399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descr="1277516_685940804768882_1966823562_o.jpg" id="198" name="Shape 198"/>
          <p:cNvPicPr preferRelativeResize="0"/>
          <p:nvPr/>
        </p:nvPicPr>
        <p:blipFill rotWithShape="1">
          <a:blip r:embed="rId3">
            <a:alphaModFix/>
          </a:blip>
          <a:srcRect b="5815" l="0" r="0" t="9042"/>
          <a:stretch/>
        </p:blipFill>
        <p:spPr>
          <a:xfrm>
            <a:off x="-1714400" y="0"/>
            <a:ext cx="12199639" cy="5250974"/>
          </a:xfrm>
          <a:prstGeom prst="rect">
            <a:avLst/>
          </a:prstGeom>
          <a:noFill/>
          <a:ln>
            <a:noFill/>
          </a:ln>
        </p:spPr>
      </p:pic>
      <p:sp>
        <p:nvSpPr>
          <p:cNvPr id="199" name="Shape 199"/>
          <p:cNvSpPr/>
          <p:nvPr/>
        </p:nvSpPr>
        <p:spPr>
          <a:xfrm>
            <a:off x="-1685200" y="0"/>
            <a:ext cx="12192000" cy="5289900"/>
          </a:xfrm>
          <a:prstGeom prst="rect">
            <a:avLst/>
          </a:prstGeom>
          <a:solidFill>
            <a:srgbClr val="00B6AA">
              <a:alpha val="746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B6AA"/>
              </a:solidFill>
            </a:endParaRPr>
          </a:p>
        </p:txBody>
      </p:sp>
      <p:sp>
        <p:nvSpPr>
          <p:cNvPr id="200" name="Shape 200"/>
          <p:cNvSpPr txBox="1"/>
          <p:nvPr/>
        </p:nvSpPr>
        <p:spPr>
          <a:xfrm>
            <a:off x="-51300" y="2152650"/>
            <a:ext cx="92466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EFFFF"/>
                </a:solidFill>
                <a:latin typeface="Montserrat"/>
                <a:ea typeface="Montserrat"/>
                <a:cs typeface="Montserrat"/>
                <a:sym typeface="Montserrat"/>
              </a:rPr>
              <a:t>#ApplaudHer   </a:t>
            </a:r>
            <a:endParaRPr sz="6000">
              <a:solidFill>
                <a:srgbClr val="FE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